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Darker Grotesque" panose="02020500000000000000" charset="0"/>
      <p:regular r:id="rId35"/>
      <p:bold r:id="rId36"/>
    </p:embeddedFont>
    <p:embeddedFont>
      <p:font typeface="Darker Grotesque Medium" panose="02020500000000000000" charset="0"/>
      <p:regular r:id="rId37"/>
      <p:bold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Medium" panose="02020500000000000000" charset="0"/>
      <p:regular r:id="rId47"/>
      <p:bold r:id="rId48"/>
      <p:italic r:id="rId49"/>
      <p:boldItalic r:id="rId50"/>
    </p:embeddedFont>
    <p:embeddedFont>
      <p:font typeface="PT Sans" panose="020B0503020203020204" pitchFamily="34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</p:embeddedFont>
    <p:embeddedFont>
      <p:font typeface="微軟正黑體" panose="020B0604030504040204" pitchFamily="34" charset="-120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85">
          <p15:clr>
            <a:srgbClr val="A4A3A4"/>
          </p15:clr>
        </p15:guide>
        <p15:guide id="2" pos="127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vOea8s6JGcHrNa0dZLHYAsv1Q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985"/>
        <p:guide pos="12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lly_YEH\Desktop\&#23560;&#38988;\&#27963;&#38913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Open Sans" panose="020B0606030504020204" pitchFamily="34" charset="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工作表1!$B$2</c:f>
              <c:strCache>
                <c:ptCount val="1"/>
                <c:pt idx="0">
                  <c:v>107~110學年度大專院校學生人數</c:v>
                </c:pt>
              </c:strCache>
            </c:strRef>
          </c:tx>
          <c:spPr>
            <a:solidFill>
              <a:srgbClr val="666AF6"/>
            </a:solidFill>
            <a:ln>
              <a:noFill/>
            </a:ln>
            <a:effectLst/>
          </c:spPr>
          <c:invertIfNegative val="0"/>
          <c:cat>
            <c:numRef>
              <c:f>工作表1!$A$3:$A$6</c:f>
              <c:numCache>
                <c:formatCode>General</c:formatCode>
                <c:ptCount val="4"/>
                <c:pt idx="0">
                  <c:v>107</c:v>
                </c:pt>
                <c:pt idx="1">
                  <c:v>108</c:v>
                </c:pt>
                <c:pt idx="2">
                  <c:v>109</c:v>
                </c:pt>
                <c:pt idx="3">
                  <c:v>110</c:v>
                </c:pt>
              </c:numCache>
            </c:numRef>
          </c:cat>
          <c:val>
            <c:numRef>
              <c:f>工作表1!$B$3:$B$6</c:f>
              <c:numCache>
                <c:formatCode>General</c:formatCode>
                <c:ptCount val="4"/>
                <c:pt idx="0">
                  <c:v>1244822</c:v>
                </c:pt>
                <c:pt idx="1">
                  <c:v>1213172</c:v>
                </c:pt>
                <c:pt idx="2">
                  <c:v>1203460</c:v>
                </c:pt>
                <c:pt idx="3">
                  <c:v>1185830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CD-416C-900A-D332DA9C32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9434159"/>
        <c:axId val="349432495"/>
      </c:barChart>
      <c:catAx>
        <c:axId val="349434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Open Sans" panose="020B0606030504020204" pitchFamily="34" charset="0"/>
                <a:ea typeface="+mn-ea"/>
                <a:cs typeface="+mn-cs"/>
              </a:defRPr>
            </a:pPr>
            <a:endParaRPr lang="zh-TW"/>
          </a:p>
        </c:txPr>
        <c:crossAx val="349432495"/>
        <c:crosses val="autoZero"/>
        <c:auto val="1"/>
        <c:lblAlgn val="ctr"/>
        <c:lblOffset val="100"/>
        <c:noMultiLvlLbl val="0"/>
      </c:catAx>
      <c:valAx>
        <c:axId val="34943249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Open Sans" panose="020B0606030504020204" pitchFamily="34" charset="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349434159"/>
        <c:crosses val="autoZero"/>
        <c:crossBetween val="between"/>
        <c:majorUnit val="200000"/>
        <c:minorUnit val="4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C2949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1c338fabc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0" name="Google Shape;1040;g11c338fabc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6fa12c20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7" name="Google Shape;1047;g126fa12c206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6" name="Google Shape;1506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3" name="Google Shape;151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11c338fabcb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0" name="Google Shape;1520;g11c338fabcb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26fa12c2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0" name="Google Shape;1620;g126fa12c2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9" name="Google Shape;167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4" name="Google Shape;1694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5" name="Google Shape;1715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9" name="Google Shape;1729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4" name="Google Shape;1754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126fa12c206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g126fa12c206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11c338fabc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2" name="Google Shape;1832;g11c338fabc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5" name="Google Shape;18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8" name="Google Shape;191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126fa12c206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7" name="Google Shape;1947;g126fa12c206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6" name="Google Shape;2006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7" name="Google Shape;2077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126fa12c206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2" name="Google Shape;2122;g126fa12c206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0" name="Google Shape;8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1" name="Google Shape;2181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8" name="Google Shape;2208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2adff719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9" name="Google Shape;949;g12adff719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1c338fabcb_4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g11c338fabcb_4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1c338fabcb_4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2" name="Google Shape;962;g11c338fabcb_4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9" name="Google Shape;9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5" name="Google Shape;9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1c338fabcb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3" name="Google Shape;983;g11c338fabcb_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0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5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5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5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50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5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5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5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1"/>
          <p:cNvSpPr/>
          <p:nvPr/>
        </p:nvSpPr>
        <p:spPr>
          <a:xfrm>
            <a:off x="539400" y="1094350"/>
            <a:ext cx="8065200" cy="3491700"/>
          </a:xfrm>
          <a:prstGeom prst="roundRect">
            <a:avLst>
              <a:gd name="adj" fmla="val 2775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51"/>
          <p:cNvGrpSpPr/>
          <p:nvPr/>
        </p:nvGrpSpPr>
        <p:grpSpPr>
          <a:xfrm>
            <a:off x="663300" y="1229325"/>
            <a:ext cx="1990200" cy="146100"/>
            <a:chOff x="663300" y="1229325"/>
            <a:chExt cx="1990200" cy="146100"/>
          </a:xfrm>
        </p:grpSpPr>
        <p:sp>
          <p:nvSpPr>
            <p:cNvPr id="197" name="Google Shape;197;p51"/>
            <p:cNvSpPr/>
            <p:nvPr/>
          </p:nvSpPr>
          <p:spPr>
            <a:xfrm>
              <a:off x="663300" y="1229325"/>
              <a:ext cx="1990200" cy="146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" name="Google Shape;198;p51"/>
            <p:cNvGrpSpPr/>
            <p:nvPr/>
          </p:nvGrpSpPr>
          <p:grpSpPr>
            <a:xfrm rot="10800000" flipH="1">
              <a:off x="728649" y="1255372"/>
              <a:ext cx="429322" cy="93999"/>
              <a:chOff x="5795037" y="809024"/>
              <a:chExt cx="431653" cy="94500"/>
            </a:xfrm>
          </p:grpSpPr>
          <p:sp>
            <p:nvSpPr>
              <p:cNvPr id="199" name="Google Shape;199;p51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411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5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411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51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411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2" name="Google Shape;202;p51"/>
          <p:cNvSpPr txBox="1">
            <a:spLocks noGrp="1"/>
          </p:cNvSpPr>
          <p:nvPr>
            <p:ph type="body" idx="1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5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3"/>
          <p:cNvSpPr txBox="1">
            <a:spLocks noGrp="1"/>
          </p:cNvSpPr>
          <p:nvPr>
            <p:ph type="title"/>
          </p:nvPr>
        </p:nvSpPr>
        <p:spPr>
          <a:xfrm>
            <a:off x="5277495" y="3445970"/>
            <a:ext cx="2994600" cy="25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7" name="Google Shape;207;p53"/>
          <p:cNvSpPr txBox="1">
            <a:spLocks noGrp="1"/>
          </p:cNvSpPr>
          <p:nvPr>
            <p:ph type="subTitle" idx="1"/>
          </p:nvPr>
        </p:nvSpPr>
        <p:spPr>
          <a:xfrm>
            <a:off x="1833445" y="1819588"/>
            <a:ext cx="5502000" cy="147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08" name="Google Shape;208;p5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09" name="Google Shape;209;p5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53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5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15" name="Google Shape;215;p5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8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23" name="Google Shape;223;p8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85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227" name="Google Shape;227;p8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8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35" name="Google Shape;235;p8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86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239" name="Google Shape;239;p8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87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87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247" name="Google Shape;247;p8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87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87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252" name="Google Shape;252;p8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8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58" name="Google Shape;258;p8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8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8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64" name="Google Shape;264;p8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0"/>
          <p:cNvSpPr txBox="1">
            <a:spLocks noGrp="1"/>
          </p:cNvSpPr>
          <p:nvPr>
            <p:ph type="title"/>
          </p:nvPr>
        </p:nvSpPr>
        <p:spPr>
          <a:xfrm>
            <a:off x="5277495" y="3445970"/>
            <a:ext cx="2994600" cy="25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3" name="Google Shape;273;p100"/>
          <p:cNvSpPr txBox="1">
            <a:spLocks noGrp="1"/>
          </p:cNvSpPr>
          <p:nvPr>
            <p:ph type="subTitle" idx="1"/>
          </p:nvPr>
        </p:nvSpPr>
        <p:spPr>
          <a:xfrm>
            <a:off x="1833445" y="1819588"/>
            <a:ext cx="5502000" cy="147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4" name="Google Shape;274;p10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75" name="Google Shape;275;p10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0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0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0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10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10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81" name="Google Shape;281;p10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0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01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7" name="Google Shape;287;p101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8" name="Google Shape;288;p101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" name="Google Shape;289;p101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90" name="Google Shape;290;p10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101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295" name="Google Shape;295;p10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0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0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0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" name="Google Shape;299;p101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00" name="Google Shape;300;p10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0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0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02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6" name="Google Shape;306;p102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07" name="Google Shape;307;p102"/>
          <p:cNvSpPr txBox="1">
            <a:spLocks noGrp="1"/>
          </p:cNvSpPr>
          <p:nvPr>
            <p:ph type="subTitle" idx="1"/>
          </p:nvPr>
        </p:nvSpPr>
        <p:spPr>
          <a:xfrm>
            <a:off x="720000" y="3441967"/>
            <a:ext cx="4053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0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10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10" name="Google Shape;310;p10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10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14" name="Google Shape;314;p10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2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" name="Google Shape;31;p52"/>
          <p:cNvSpPr txBox="1">
            <a:spLocks noGrp="1"/>
          </p:cNvSpPr>
          <p:nvPr>
            <p:ph type="subTitle" idx="1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subTitle" idx="4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2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" name="Google Shape;35;p52"/>
          <p:cNvSpPr txBox="1">
            <a:spLocks noGrp="1"/>
          </p:cNvSpPr>
          <p:nvPr>
            <p:ph type="subTitle" idx="6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2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" name="Google Shape;37;p52"/>
          <p:cNvSpPr txBox="1">
            <a:spLocks noGrp="1"/>
          </p:cNvSpPr>
          <p:nvPr>
            <p:ph type="subTitle" idx="8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subTitle" idx="13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title" idx="14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" name="Google Shape;41;p52"/>
          <p:cNvSpPr txBox="1">
            <a:spLocks noGrp="1"/>
          </p:cNvSpPr>
          <p:nvPr>
            <p:ph type="subTitle" idx="15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2"/>
          <p:cNvSpPr txBox="1">
            <a:spLocks noGrp="1"/>
          </p:cNvSpPr>
          <p:nvPr>
            <p:ph type="title" idx="16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52"/>
          <p:cNvSpPr txBox="1">
            <a:spLocks noGrp="1"/>
          </p:cNvSpPr>
          <p:nvPr>
            <p:ph type="title" idx="17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52"/>
          <p:cNvSpPr txBox="1">
            <a:spLocks noGrp="1"/>
          </p:cNvSpPr>
          <p:nvPr>
            <p:ph type="title" idx="18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52"/>
          <p:cNvSpPr txBox="1">
            <a:spLocks noGrp="1"/>
          </p:cNvSpPr>
          <p:nvPr>
            <p:ph type="title" idx="19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52"/>
          <p:cNvSpPr txBox="1">
            <a:spLocks noGrp="1"/>
          </p:cNvSpPr>
          <p:nvPr>
            <p:ph type="title" idx="20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title" idx="2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52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5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0" name="Google Shape;50;p5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5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4" name="Google Shape;54;p5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52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59" name="Google Shape;59;p5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03"/>
          <p:cNvSpPr/>
          <p:nvPr/>
        </p:nvSpPr>
        <p:spPr>
          <a:xfrm>
            <a:off x="539400" y="1094350"/>
            <a:ext cx="8065200" cy="3491700"/>
          </a:xfrm>
          <a:prstGeom prst="roundRect">
            <a:avLst>
              <a:gd name="adj" fmla="val 2775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103"/>
          <p:cNvGrpSpPr/>
          <p:nvPr/>
        </p:nvGrpSpPr>
        <p:grpSpPr>
          <a:xfrm>
            <a:off x="663300" y="1229325"/>
            <a:ext cx="1990200" cy="146100"/>
            <a:chOff x="663300" y="1229325"/>
            <a:chExt cx="1990200" cy="146100"/>
          </a:xfrm>
        </p:grpSpPr>
        <p:sp>
          <p:nvSpPr>
            <p:cNvPr id="322" name="Google Shape;322;p103"/>
            <p:cNvSpPr/>
            <p:nvPr/>
          </p:nvSpPr>
          <p:spPr>
            <a:xfrm>
              <a:off x="663300" y="1229325"/>
              <a:ext cx="1990200" cy="146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323;p103"/>
            <p:cNvGrpSpPr/>
            <p:nvPr/>
          </p:nvGrpSpPr>
          <p:grpSpPr>
            <a:xfrm rot="10800000" flipH="1">
              <a:off x="728649" y="1255372"/>
              <a:ext cx="429322" cy="93999"/>
              <a:chOff x="5795037" y="809024"/>
              <a:chExt cx="431653" cy="94500"/>
            </a:xfrm>
          </p:grpSpPr>
          <p:sp>
            <p:nvSpPr>
              <p:cNvPr id="324" name="Google Shape;324;p10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0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0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7" name="Google Shape;327;p103"/>
          <p:cNvSpPr txBox="1">
            <a:spLocks noGrp="1"/>
          </p:cNvSpPr>
          <p:nvPr>
            <p:ph type="body" idx="1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5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10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0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1F0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04"/>
          <p:cNvSpPr txBox="1">
            <a:spLocks noGrp="1"/>
          </p:cNvSpPr>
          <p:nvPr>
            <p:ph type="title" idx="2"/>
          </p:nvPr>
        </p:nvSpPr>
        <p:spPr>
          <a:xfrm>
            <a:off x="2123450" y="2841909"/>
            <a:ext cx="1596600" cy="19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04"/>
          <p:cNvSpPr txBox="1">
            <a:spLocks noGrp="1"/>
          </p:cNvSpPr>
          <p:nvPr>
            <p:ph type="title" idx="3"/>
          </p:nvPr>
        </p:nvSpPr>
        <p:spPr>
          <a:xfrm>
            <a:off x="5423338" y="2841909"/>
            <a:ext cx="1596600" cy="19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04"/>
          <p:cNvSpPr txBox="1">
            <a:spLocks noGrp="1"/>
          </p:cNvSpPr>
          <p:nvPr>
            <p:ph type="subTitle" idx="1"/>
          </p:nvPr>
        </p:nvSpPr>
        <p:spPr>
          <a:xfrm>
            <a:off x="5160527" y="3209425"/>
            <a:ext cx="2122200" cy="1010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104"/>
          <p:cNvSpPr txBox="1">
            <a:spLocks noGrp="1"/>
          </p:cNvSpPr>
          <p:nvPr>
            <p:ph type="subTitle" idx="4"/>
          </p:nvPr>
        </p:nvSpPr>
        <p:spPr>
          <a:xfrm>
            <a:off x="1860602" y="3209425"/>
            <a:ext cx="2122200" cy="1010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6" name="Google Shape;336;p104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104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38" name="Google Shape;338;p10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0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104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342" name="Google Shape;342;p10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0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0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10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51" name="Google Shape;351;p10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0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0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05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55" name="Google Shape;355;p10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0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0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0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06"/>
          <p:cNvSpPr txBox="1">
            <a:spLocks noGrp="1"/>
          </p:cNvSpPr>
          <p:nvPr>
            <p:ph type="title"/>
          </p:nvPr>
        </p:nvSpPr>
        <p:spPr>
          <a:xfrm>
            <a:off x="720000" y="996898"/>
            <a:ext cx="3852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06"/>
          <p:cNvSpPr txBox="1">
            <a:spLocks noGrp="1"/>
          </p:cNvSpPr>
          <p:nvPr>
            <p:ph type="subTitle" idx="1"/>
          </p:nvPr>
        </p:nvSpPr>
        <p:spPr>
          <a:xfrm>
            <a:off x="720000" y="1755800"/>
            <a:ext cx="37053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63" name="Google Shape;363;p10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10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65" name="Google Shape;365;p10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0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0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106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106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370" name="Google Shape;370;p10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0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0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p106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74" name="Google Shape;374;p10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0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0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0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07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10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82" name="Google Shape;382;p10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107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386" name="Google Shape;386;p10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0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0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0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107"/>
          <p:cNvSpPr/>
          <p:nvPr/>
        </p:nvSpPr>
        <p:spPr>
          <a:xfrm>
            <a:off x="714600" y="1167575"/>
            <a:ext cx="7709700" cy="2808300"/>
          </a:xfrm>
          <a:prstGeom prst="roundRect">
            <a:avLst>
              <a:gd name="adj" fmla="val 2501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7"/>
          <p:cNvSpPr txBox="1">
            <a:spLocks noGrp="1"/>
          </p:cNvSpPr>
          <p:nvPr>
            <p:ph type="title"/>
          </p:nvPr>
        </p:nvSpPr>
        <p:spPr>
          <a:xfrm>
            <a:off x="1502800" y="1370700"/>
            <a:ext cx="61305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9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08"/>
          <p:cNvSpPr txBox="1">
            <a:spLocks noGrp="1"/>
          </p:cNvSpPr>
          <p:nvPr>
            <p:ph type="subTitle" idx="1"/>
          </p:nvPr>
        </p:nvSpPr>
        <p:spPr>
          <a:xfrm>
            <a:off x="5112600" y="2107125"/>
            <a:ext cx="33114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08"/>
          <p:cNvSpPr txBox="1">
            <a:spLocks noGrp="1"/>
          </p:cNvSpPr>
          <p:nvPr>
            <p:ph type="title"/>
          </p:nvPr>
        </p:nvSpPr>
        <p:spPr>
          <a:xfrm>
            <a:off x="5011800" y="1359000"/>
            <a:ext cx="34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0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10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98" name="Google Shape;398;p10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0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0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108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108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403" name="Google Shape;403;p10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0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0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10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07" name="Google Shape;407;p10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0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0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0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9"/>
          <p:cNvSpPr txBox="1">
            <a:spLocks noGrp="1"/>
          </p:cNvSpPr>
          <p:nvPr>
            <p:ph type="title"/>
          </p:nvPr>
        </p:nvSpPr>
        <p:spPr>
          <a:xfrm>
            <a:off x="720000" y="3469654"/>
            <a:ext cx="40311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10"/>
          <p:cNvSpPr txBox="1">
            <a:spLocks noGrp="1"/>
          </p:cNvSpPr>
          <p:nvPr>
            <p:ph type="title"/>
          </p:nvPr>
        </p:nvSpPr>
        <p:spPr>
          <a:xfrm>
            <a:off x="1770313" y="2099725"/>
            <a:ext cx="5813700" cy="9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416" name="Google Shape;416;p110"/>
          <p:cNvSpPr txBox="1">
            <a:spLocks noGrp="1"/>
          </p:cNvSpPr>
          <p:nvPr>
            <p:ph type="subTitle" idx="1"/>
          </p:nvPr>
        </p:nvSpPr>
        <p:spPr>
          <a:xfrm>
            <a:off x="2375088" y="3468075"/>
            <a:ext cx="4944600" cy="19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17" name="Google Shape;417;p11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18" name="Google Shape;418;p11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1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1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1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11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11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24" name="Google Shape;424;p11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1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1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110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428" name="Google Shape;428;p11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1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1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1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12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112"/>
          <p:cNvSpPr txBox="1">
            <a:spLocks noGrp="1"/>
          </p:cNvSpPr>
          <p:nvPr>
            <p:ph type="subTitle" idx="1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12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9" name="Google Shape;439;p112"/>
          <p:cNvSpPr txBox="1">
            <a:spLocks noGrp="1"/>
          </p:cNvSpPr>
          <p:nvPr>
            <p:ph type="subTitle" idx="4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112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1" name="Google Shape;441;p112"/>
          <p:cNvSpPr txBox="1">
            <a:spLocks noGrp="1"/>
          </p:cNvSpPr>
          <p:nvPr>
            <p:ph type="subTitle" idx="6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12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3" name="Google Shape;443;p112"/>
          <p:cNvSpPr txBox="1">
            <a:spLocks noGrp="1"/>
          </p:cNvSpPr>
          <p:nvPr>
            <p:ph type="subTitle" idx="8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12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5" name="Google Shape;445;p112"/>
          <p:cNvSpPr txBox="1">
            <a:spLocks noGrp="1"/>
          </p:cNvSpPr>
          <p:nvPr>
            <p:ph type="subTitle" idx="13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12"/>
          <p:cNvSpPr txBox="1">
            <a:spLocks noGrp="1"/>
          </p:cNvSpPr>
          <p:nvPr>
            <p:ph type="title" idx="14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112"/>
          <p:cNvSpPr txBox="1">
            <a:spLocks noGrp="1"/>
          </p:cNvSpPr>
          <p:nvPr>
            <p:ph type="subTitle" idx="15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12"/>
          <p:cNvSpPr txBox="1">
            <a:spLocks noGrp="1"/>
          </p:cNvSpPr>
          <p:nvPr>
            <p:ph type="title" idx="16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49" name="Google Shape;449;p112"/>
          <p:cNvSpPr txBox="1">
            <a:spLocks noGrp="1"/>
          </p:cNvSpPr>
          <p:nvPr>
            <p:ph type="title" idx="17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0" name="Google Shape;450;p112"/>
          <p:cNvSpPr txBox="1">
            <a:spLocks noGrp="1"/>
          </p:cNvSpPr>
          <p:nvPr>
            <p:ph type="title" idx="18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1" name="Google Shape;451;p112"/>
          <p:cNvSpPr txBox="1">
            <a:spLocks noGrp="1"/>
          </p:cNvSpPr>
          <p:nvPr>
            <p:ph type="title" idx="19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2" name="Google Shape;452;p112"/>
          <p:cNvSpPr txBox="1">
            <a:spLocks noGrp="1"/>
          </p:cNvSpPr>
          <p:nvPr>
            <p:ph type="title" idx="20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3" name="Google Shape;453;p112"/>
          <p:cNvSpPr txBox="1">
            <a:spLocks noGrp="1"/>
          </p:cNvSpPr>
          <p:nvPr>
            <p:ph type="title" idx="2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4" name="Google Shape;454;p112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11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56" name="Google Shape;456;p11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1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1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11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60" name="Google Shape;460;p11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1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1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1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p112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465" name="Google Shape;465;p11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1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1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1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58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7" name="Google Shape;67;p58"/>
          <p:cNvSpPr txBox="1">
            <a:spLocks noGrp="1"/>
          </p:cNvSpPr>
          <p:nvPr>
            <p:ph type="subTitle" idx="1"/>
          </p:nvPr>
        </p:nvSpPr>
        <p:spPr>
          <a:xfrm>
            <a:off x="720000" y="3441967"/>
            <a:ext cx="4053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5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0" name="Google Shape;70;p5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5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74" name="Google Shape;74;p5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13"/>
          <p:cNvSpPr txBox="1">
            <a:spLocks noGrp="1"/>
          </p:cNvSpPr>
          <p:nvPr>
            <p:ph type="title"/>
          </p:nvPr>
        </p:nvSpPr>
        <p:spPr>
          <a:xfrm>
            <a:off x="720000" y="1578350"/>
            <a:ext cx="33249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13"/>
          <p:cNvSpPr txBox="1">
            <a:spLocks noGrp="1"/>
          </p:cNvSpPr>
          <p:nvPr>
            <p:ph type="subTitle" idx="1"/>
          </p:nvPr>
        </p:nvSpPr>
        <p:spPr>
          <a:xfrm>
            <a:off x="720000" y="2715950"/>
            <a:ext cx="30915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113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11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75" name="Google Shape;475;p11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1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113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479" name="Google Shape;479;p1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14"/>
          <p:cNvSpPr txBox="1">
            <a:spLocks noGrp="1"/>
          </p:cNvSpPr>
          <p:nvPr>
            <p:ph type="title"/>
          </p:nvPr>
        </p:nvSpPr>
        <p:spPr>
          <a:xfrm>
            <a:off x="4368900" y="1893300"/>
            <a:ext cx="40539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6" name="Google Shape;486;p114"/>
          <p:cNvSpPr txBox="1">
            <a:spLocks noGrp="1"/>
          </p:cNvSpPr>
          <p:nvPr>
            <p:ph type="title" idx="2"/>
          </p:nvPr>
        </p:nvSpPr>
        <p:spPr>
          <a:xfrm>
            <a:off x="6945300" y="1101725"/>
            <a:ext cx="1477500" cy="48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87" name="Google Shape;487;p114"/>
          <p:cNvSpPr txBox="1">
            <a:spLocks noGrp="1"/>
          </p:cNvSpPr>
          <p:nvPr>
            <p:ph type="subTitle" idx="1"/>
          </p:nvPr>
        </p:nvSpPr>
        <p:spPr>
          <a:xfrm>
            <a:off x="4368900" y="3441973"/>
            <a:ext cx="4053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14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114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90" name="Google Shape;490;p11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p114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" name="Google Shape;494;p114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495" name="Google Shape;495;p11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1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15"/>
          <p:cNvSpPr txBox="1">
            <a:spLocks noGrp="1"/>
          </p:cNvSpPr>
          <p:nvPr>
            <p:ph type="title"/>
          </p:nvPr>
        </p:nvSpPr>
        <p:spPr>
          <a:xfrm>
            <a:off x="720000" y="1455913"/>
            <a:ext cx="363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15"/>
          <p:cNvSpPr txBox="1">
            <a:spLocks noGrp="1"/>
          </p:cNvSpPr>
          <p:nvPr>
            <p:ph type="subTitle" idx="1"/>
          </p:nvPr>
        </p:nvSpPr>
        <p:spPr>
          <a:xfrm>
            <a:off x="720000" y="3103025"/>
            <a:ext cx="32082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1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11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04" name="Google Shape;504;p11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1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115"/>
          <p:cNvGrpSpPr/>
          <p:nvPr/>
        </p:nvGrpSpPr>
        <p:grpSpPr>
          <a:xfrm flipH="1">
            <a:off x="6277599" y="4539099"/>
            <a:ext cx="825589" cy="93999"/>
            <a:chOff x="5718423" y="809024"/>
            <a:chExt cx="830071" cy="94500"/>
          </a:xfrm>
        </p:grpSpPr>
        <p:sp>
          <p:nvSpPr>
            <p:cNvPr id="508" name="Google Shape;508;p11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1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1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1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16"/>
          <p:cNvSpPr txBox="1">
            <a:spLocks noGrp="1"/>
          </p:cNvSpPr>
          <p:nvPr>
            <p:ph type="title"/>
          </p:nvPr>
        </p:nvSpPr>
        <p:spPr>
          <a:xfrm>
            <a:off x="5194800" y="1642350"/>
            <a:ext cx="322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16"/>
          <p:cNvSpPr txBox="1">
            <a:spLocks noGrp="1"/>
          </p:cNvSpPr>
          <p:nvPr>
            <p:ph type="subTitle" idx="1"/>
          </p:nvPr>
        </p:nvSpPr>
        <p:spPr>
          <a:xfrm>
            <a:off x="5194900" y="2215050"/>
            <a:ext cx="32280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1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11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18" name="Google Shape;518;p11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1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116"/>
          <p:cNvGrpSpPr/>
          <p:nvPr/>
        </p:nvGrpSpPr>
        <p:grpSpPr>
          <a:xfrm flipH="1">
            <a:off x="7597199" y="4539099"/>
            <a:ext cx="825589" cy="93999"/>
            <a:chOff x="5718423" y="809024"/>
            <a:chExt cx="830071" cy="94500"/>
          </a:xfrm>
        </p:grpSpPr>
        <p:sp>
          <p:nvSpPr>
            <p:cNvPr id="522" name="Google Shape;522;p11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1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1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17"/>
          <p:cNvSpPr txBox="1">
            <a:spLocks noGrp="1"/>
          </p:cNvSpPr>
          <p:nvPr>
            <p:ph type="title"/>
          </p:nvPr>
        </p:nvSpPr>
        <p:spPr>
          <a:xfrm>
            <a:off x="5194800" y="1559725"/>
            <a:ext cx="32280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117"/>
          <p:cNvSpPr txBox="1">
            <a:spLocks noGrp="1"/>
          </p:cNvSpPr>
          <p:nvPr>
            <p:ph type="subTitle" idx="1"/>
          </p:nvPr>
        </p:nvSpPr>
        <p:spPr>
          <a:xfrm>
            <a:off x="5194950" y="2669100"/>
            <a:ext cx="32280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17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1" name="Google Shape;531;p11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32" name="Google Shape;532;p11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1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117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117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537" name="Google Shape;537;p11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1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1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18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322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118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2280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1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Google Shape;545;p11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46" name="Google Shape;546;p1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p118"/>
          <p:cNvGrpSpPr/>
          <p:nvPr/>
        </p:nvGrpSpPr>
        <p:grpSpPr>
          <a:xfrm flipH="1">
            <a:off x="720011" y="4539099"/>
            <a:ext cx="825589" cy="93999"/>
            <a:chOff x="5718423" y="809024"/>
            <a:chExt cx="830071" cy="94500"/>
          </a:xfrm>
        </p:grpSpPr>
        <p:sp>
          <p:nvSpPr>
            <p:cNvPr id="550" name="Google Shape;550;p11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1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1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1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19"/>
          <p:cNvSpPr txBox="1">
            <a:spLocks noGrp="1"/>
          </p:cNvSpPr>
          <p:nvPr>
            <p:ph type="subTitle" idx="1"/>
          </p:nvPr>
        </p:nvSpPr>
        <p:spPr>
          <a:xfrm>
            <a:off x="6240302" y="3209425"/>
            <a:ext cx="2122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7" name="Google Shape;557;p119"/>
          <p:cNvSpPr txBox="1">
            <a:spLocks noGrp="1"/>
          </p:cNvSpPr>
          <p:nvPr>
            <p:ph type="subTitle" idx="2"/>
          </p:nvPr>
        </p:nvSpPr>
        <p:spPr>
          <a:xfrm>
            <a:off x="774689" y="3209425"/>
            <a:ext cx="2122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8" name="Google Shape;558;p1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1F0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19"/>
          <p:cNvSpPr txBox="1">
            <a:spLocks noGrp="1"/>
          </p:cNvSpPr>
          <p:nvPr>
            <p:ph type="title" idx="3"/>
          </p:nvPr>
        </p:nvSpPr>
        <p:spPr>
          <a:xfrm>
            <a:off x="1020650" y="2906850"/>
            <a:ext cx="1662000" cy="19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19"/>
          <p:cNvSpPr txBox="1">
            <a:spLocks noGrp="1"/>
          </p:cNvSpPr>
          <p:nvPr>
            <p:ph type="title" idx="4"/>
          </p:nvPr>
        </p:nvSpPr>
        <p:spPr>
          <a:xfrm>
            <a:off x="6470401" y="2906850"/>
            <a:ext cx="1662000" cy="19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19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1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63" name="Google Shape;563;p1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119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567" name="Google Shape;567;p11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1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1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2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20"/>
          <p:cNvSpPr txBox="1">
            <a:spLocks noGrp="1"/>
          </p:cNvSpPr>
          <p:nvPr>
            <p:ph type="body" idx="1"/>
          </p:nvPr>
        </p:nvSpPr>
        <p:spPr>
          <a:xfrm>
            <a:off x="720000" y="1444275"/>
            <a:ext cx="3702300" cy="30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575" name="Google Shape;575;p120"/>
          <p:cNvSpPr txBox="1">
            <a:spLocks noGrp="1"/>
          </p:cNvSpPr>
          <p:nvPr>
            <p:ph type="body" idx="2"/>
          </p:nvPr>
        </p:nvSpPr>
        <p:spPr>
          <a:xfrm>
            <a:off x="4579175" y="1444275"/>
            <a:ext cx="3843600" cy="30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2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121"/>
          <p:cNvSpPr txBox="1">
            <a:spLocks noGrp="1"/>
          </p:cNvSpPr>
          <p:nvPr>
            <p:ph type="title" idx="2"/>
          </p:nvPr>
        </p:nvSpPr>
        <p:spPr>
          <a:xfrm>
            <a:off x="1227350" y="3431500"/>
            <a:ext cx="1596000" cy="17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0" name="Google Shape;580;p121"/>
          <p:cNvSpPr txBox="1">
            <a:spLocks noGrp="1"/>
          </p:cNvSpPr>
          <p:nvPr>
            <p:ph type="subTitle" idx="1"/>
          </p:nvPr>
        </p:nvSpPr>
        <p:spPr>
          <a:xfrm>
            <a:off x="937700" y="364410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21"/>
          <p:cNvSpPr txBox="1">
            <a:spLocks noGrp="1"/>
          </p:cNvSpPr>
          <p:nvPr>
            <p:ph type="title" idx="3"/>
          </p:nvPr>
        </p:nvSpPr>
        <p:spPr>
          <a:xfrm>
            <a:off x="3774099" y="3431500"/>
            <a:ext cx="1596000" cy="17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2" name="Google Shape;582;p121"/>
          <p:cNvSpPr txBox="1">
            <a:spLocks noGrp="1"/>
          </p:cNvSpPr>
          <p:nvPr>
            <p:ph type="subTitle" idx="4"/>
          </p:nvPr>
        </p:nvSpPr>
        <p:spPr>
          <a:xfrm>
            <a:off x="3484421" y="364410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21"/>
          <p:cNvSpPr txBox="1">
            <a:spLocks noGrp="1"/>
          </p:cNvSpPr>
          <p:nvPr>
            <p:ph type="title" idx="5"/>
          </p:nvPr>
        </p:nvSpPr>
        <p:spPr>
          <a:xfrm>
            <a:off x="6320804" y="3431500"/>
            <a:ext cx="1596000" cy="17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4" name="Google Shape;584;p121"/>
          <p:cNvSpPr txBox="1">
            <a:spLocks noGrp="1"/>
          </p:cNvSpPr>
          <p:nvPr>
            <p:ph type="subTitle" idx="6"/>
          </p:nvPr>
        </p:nvSpPr>
        <p:spPr>
          <a:xfrm>
            <a:off x="6031149" y="364410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2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" name="Google Shape;586;p121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87" name="Google Shape;587;p12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2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21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91" name="Google Shape;591;p12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2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2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2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22"/>
          <p:cNvSpPr txBox="1">
            <a:spLocks noGrp="1"/>
          </p:cNvSpPr>
          <p:nvPr>
            <p:ph type="title" idx="2"/>
          </p:nvPr>
        </p:nvSpPr>
        <p:spPr>
          <a:xfrm>
            <a:off x="1055550" y="3275500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9" name="Google Shape;599;p122"/>
          <p:cNvSpPr txBox="1">
            <a:spLocks noGrp="1"/>
          </p:cNvSpPr>
          <p:nvPr>
            <p:ph type="subTitle" idx="1"/>
          </p:nvPr>
        </p:nvSpPr>
        <p:spPr>
          <a:xfrm>
            <a:off x="937700" y="3568805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22"/>
          <p:cNvSpPr txBox="1">
            <a:spLocks noGrp="1"/>
          </p:cNvSpPr>
          <p:nvPr>
            <p:ph type="title" idx="3"/>
          </p:nvPr>
        </p:nvSpPr>
        <p:spPr>
          <a:xfrm>
            <a:off x="3617306" y="1801975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1" name="Google Shape;601;p122"/>
          <p:cNvSpPr txBox="1">
            <a:spLocks noGrp="1"/>
          </p:cNvSpPr>
          <p:nvPr>
            <p:ph type="subTitle" idx="4"/>
          </p:nvPr>
        </p:nvSpPr>
        <p:spPr>
          <a:xfrm>
            <a:off x="3484425" y="2101056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22"/>
          <p:cNvSpPr txBox="1">
            <a:spLocks noGrp="1"/>
          </p:cNvSpPr>
          <p:nvPr>
            <p:ph type="title" idx="5"/>
          </p:nvPr>
        </p:nvSpPr>
        <p:spPr>
          <a:xfrm>
            <a:off x="6179093" y="3275500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3" name="Google Shape;603;p122"/>
          <p:cNvSpPr txBox="1">
            <a:spLocks noGrp="1"/>
          </p:cNvSpPr>
          <p:nvPr>
            <p:ph type="subTitle" idx="6"/>
          </p:nvPr>
        </p:nvSpPr>
        <p:spPr>
          <a:xfrm>
            <a:off x="6031150" y="3568805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2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Google Shape;605;p12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06" name="Google Shape;606;p12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2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2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122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610" name="Google Shape;610;p12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2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2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2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6"/>
          <p:cNvSpPr txBox="1">
            <a:spLocks noGrp="1"/>
          </p:cNvSpPr>
          <p:nvPr>
            <p:ph type="subTitle" idx="1"/>
          </p:nvPr>
        </p:nvSpPr>
        <p:spPr>
          <a:xfrm>
            <a:off x="5112600" y="2107125"/>
            <a:ext cx="33114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6"/>
          <p:cNvSpPr txBox="1">
            <a:spLocks noGrp="1"/>
          </p:cNvSpPr>
          <p:nvPr>
            <p:ph type="title"/>
          </p:nvPr>
        </p:nvSpPr>
        <p:spPr>
          <a:xfrm>
            <a:off x="5011800" y="1359000"/>
            <a:ext cx="34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5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4" name="Google Shape;84;p5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56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56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89" name="Google Shape;89;p5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56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93" name="Google Shape;93;p5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2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123"/>
          <p:cNvSpPr txBox="1">
            <a:spLocks noGrp="1"/>
          </p:cNvSpPr>
          <p:nvPr>
            <p:ph type="subTitle" idx="1"/>
          </p:nvPr>
        </p:nvSpPr>
        <p:spPr>
          <a:xfrm>
            <a:off x="1321100" y="2180143"/>
            <a:ext cx="1750800" cy="63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23"/>
          <p:cNvSpPr txBox="1">
            <a:spLocks noGrp="1"/>
          </p:cNvSpPr>
          <p:nvPr>
            <p:ph type="subTitle" idx="2"/>
          </p:nvPr>
        </p:nvSpPr>
        <p:spPr>
          <a:xfrm>
            <a:off x="3702600" y="3069467"/>
            <a:ext cx="1750800" cy="63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23"/>
          <p:cNvSpPr txBox="1">
            <a:spLocks noGrp="1"/>
          </p:cNvSpPr>
          <p:nvPr>
            <p:ph type="subTitle" idx="3"/>
          </p:nvPr>
        </p:nvSpPr>
        <p:spPr>
          <a:xfrm>
            <a:off x="6072250" y="2180143"/>
            <a:ext cx="1750800" cy="63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123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1" name="Google Shape;621;p123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622" name="Google Shape;622;p12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2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123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" name="Google Shape;626;p123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627" name="Google Shape;627;p12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2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124"/>
          <p:cNvSpPr txBox="1">
            <a:spLocks noGrp="1"/>
          </p:cNvSpPr>
          <p:nvPr>
            <p:ph type="title" idx="2"/>
          </p:nvPr>
        </p:nvSpPr>
        <p:spPr>
          <a:xfrm>
            <a:off x="976800" y="1629657"/>
            <a:ext cx="1438800" cy="19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4" name="Google Shape;634;p124"/>
          <p:cNvSpPr txBox="1">
            <a:spLocks noGrp="1"/>
          </p:cNvSpPr>
          <p:nvPr>
            <p:ph type="subTitle" idx="1"/>
          </p:nvPr>
        </p:nvSpPr>
        <p:spPr>
          <a:xfrm>
            <a:off x="877500" y="1892455"/>
            <a:ext cx="1637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24"/>
          <p:cNvSpPr txBox="1">
            <a:spLocks noGrp="1"/>
          </p:cNvSpPr>
          <p:nvPr>
            <p:ph type="title" idx="3"/>
          </p:nvPr>
        </p:nvSpPr>
        <p:spPr>
          <a:xfrm>
            <a:off x="6727200" y="1629657"/>
            <a:ext cx="1438800" cy="19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6" name="Google Shape;636;p124"/>
          <p:cNvSpPr txBox="1">
            <a:spLocks noGrp="1"/>
          </p:cNvSpPr>
          <p:nvPr>
            <p:ph type="subTitle" idx="4"/>
          </p:nvPr>
        </p:nvSpPr>
        <p:spPr>
          <a:xfrm>
            <a:off x="6627900" y="1892455"/>
            <a:ext cx="1637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24"/>
          <p:cNvSpPr txBox="1">
            <a:spLocks noGrp="1"/>
          </p:cNvSpPr>
          <p:nvPr>
            <p:ph type="title" idx="5"/>
          </p:nvPr>
        </p:nvSpPr>
        <p:spPr>
          <a:xfrm>
            <a:off x="976800" y="3723261"/>
            <a:ext cx="1438800" cy="19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8" name="Google Shape;638;p124"/>
          <p:cNvSpPr txBox="1">
            <a:spLocks noGrp="1"/>
          </p:cNvSpPr>
          <p:nvPr>
            <p:ph type="subTitle" idx="6"/>
          </p:nvPr>
        </p:nvSpPr>
        <p:spPr>
          <a:xfrm>
            <a:off x="877500" y="2990187"/>
            <a:ext cx="1637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24"/>
          <p:cNvSpPr txBox="1">
            <a:spLocks noGrp="1"/>
          </p:cNvSpPr>
          <p:nvPr>
            <p:ph type="title" idx="7"/>
          </p:nvPr>
        </p:nvSpPr>
        <p:spPr>
          <a:xfrm>
            <a:off x="6727200" y="3723261"/>
            <a:ext cx="1438800" cy="19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0" name="Google Shape;640;p124"/>
          <p:cNvSpPr txBox="1">
            <a:spLocks noGrp="1"/>
          </p:cNvSpPr>
          <p:nvPr>
            <p:ph type="subTitle" idx="8"/>
          </p:nvPr>
        </p:nvSpPr>
        <p:spPr>
          <a:xfrm>
            <a:off x="6627900" y="2990186"/>
            <a:ext cx="1637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24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124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43" name="Google Shape;643;p12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2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6" name="Google Shape;646;p124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647" name="Google Shape;647;p12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2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2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2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25"/>
          <p:cNvSpPr txBox="1">
            <a:spLocks noGrp="1"/>
          </p:cNvSpPr>
          <p:nvPr>
            <p:ph type="title" idx="2"/>
          </p:nvPr>
        </p:nvSpPr>
        <p:spPr>
          <a:xfrm>
            <a:off x="1030575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5" name="Google Shape;655;p125"/>
          <p:cNvSpPr txBox="1">
            <a:spLocks noGrp="1"/>
          </p:cNvSpPr>
          <p:nvPr>
            <p:ph type="subTitle" idx="1"/>
          </p:nvPr>
        </p:nvSpPr>
        <p:spPr>
          <a:xfrm>
            <a:off x="1030575" y="23386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125"/>
          <p:cNvSpPr txBox="1">
            <a:spLocks noGrp="1"/>
          </p:cNvSpPr>
          <p:nvPr>
            <p:ph type="title" idx="3"/>
          </p:nvPr>
        </p:nvSpPr>
        <p:spPr>
          <a:xfrm>
            <a:off x="3740225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7" name="Google Shape;657;p125"/>
          <p:cNvSpPr txBox="1">
            <a:spLocks noGrp="1"/>
          </p:cNvSpPr>
          <p:nvPr>
            <p:ph type="subTitle" idx="4"/>
          </p:nvPr>
        </p:nvSpPr>
        <p:spPr>
          <a:xfrm>
            <a:off x="3740225" y="23386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25"/>
          <p:cNvSpPr txBox="1">
            <a:spLocks noGrp="1"/>
          </p:cNvSpPr>
          <p:nvPr>
            <p:ph type="title" idx="5"/>
          </p:nvPr>
        </p:nvSpPr>
        <p:spPr>
          <a:xfrm>
            <a:off x="1030575" y="34575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" name="Google Shape;659;p125"/>
          <p:cNvSpPr txBox="1">
            <a:spLocks noGrp="1"/>
          </p:cNvSpPr>
          <p:nvPr>
            <p:ph type="subTitle" idx="6"/>
          </p:nvPr>
        </p:nvSpPr>
        <p:spPr>
          <a:xfrm>
            <a:off x="1030575" y="37791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125"/>
          <p:cNvSpPr txBox="1">
            <a:spLocks noGrp="1"/>
          </p:cNvSpPr>
          <p:nvPr>
            <p:ph type="title" idx="7"/>
          </p:nvPr>
        </p:nvSpPr>
        <p:spPr>
          <a:xfrm>
            <a:off x="3740225" y="34575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1" name="Google Shape;661;p125"/>
          <p:cNvSpPr txBox="1">
            <a:spLocks noGrp="1"/>
          </p:cNvSpPr>
          <p:nvPr>
            <p:ph type="subTitle" idx="8"/>
          </p:nvPr>
        </p:nvSpPr>
        <p:spPr>
          <a:xfrm>
            <a:off x="3740225" y="37791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25"/>
          <p:cNvSpPr txBox="1">
            <a:spLocks noGrp="1"/>
          </p:cNvSpPr>
          <p:nvPr>
            <p:ph type="title" idx="9"/>
          </p:nvPr>
        </p:nvSpPr>
        <p:spPr>
          <a:xfrm>
            <a:off x="6449875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3" name="Google Shape;663;p125"/>
          <p:cNvSpPr txBox="1">
            <a:spLocks noGrp="1"/>
          </p:cNvSpPr>
          <p:nvPr>
            <p:ph type="subTitle" idx="13"/>
          </p:nvPr>
        </p:nvSpPr>
        <p:spPr>
          <a:xfrm>
            <a:off x="6449875" y="23386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25"/>
          <p:cNvSpPr txBox="1">
            <a:spLocks noGrp="1"/>
          </p:cNvSpPr>
          <p:nvPr>
            <p:ph type="title" idx="14"/>
          </p:nvPr>
        </p:nvSpPr>
        <p:spPr>
          <a:xfrm>
            <a:off x="6458425" y="34575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5" name="Google Shape;665;p125"/>
          <p:cNvSpPr txBox="1">
            <a:spLocks noGrp="1"/>
          </p:cNvSpPr>
          <p:nvPr>
            <p:ph type="subTitle" idx="15"/>
          </p:nvPr>
        </p:nvSpPr>
        <p:spPr>
          <a:xfrm>
            <a:off x="6458425" y="37791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12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7" name="Google Shape;667;p12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68" name="Google Shape;668;p1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1" name="Google Shape;671;p125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672" name="Google Shape;672;p12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2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2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2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12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0" name="Google Shape;680;p12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81" name="Google Shape;681;p12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2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126"/>
          <p:cNvGrpSpPr/>
          <p:nvPr/>
        </p:nvGrpSpPr>
        <p:grpSpPr>
          <a:xfrm flipH="1">
            <a:off x="1988847" y="4535409"/>
            <a:ext cx="825589" cy="93999"/>
            <a:chOff x="5718423" y="809024"/>
            <a:chExt cx="830071" cy="94500"/>
          </a:xfrm>
        </p:grpSpPr>
        <p:sp>
          <p:nvSpPr>
            <p:cNvPr id="685" name="Google Shape;685;p12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2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2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2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27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" name="Google Shape;693;p12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94" name="Google Shape;694;p12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2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127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698" name="Google Shape;698;p12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2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2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ly Title 3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2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1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28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6" name="Google Shape;706;p12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07" name="Google Shape;707;p12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2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2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0" name="Google Shape;710;p12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711" name="Google Shape;711;p12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2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2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2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128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716" name="Google Shape;716;p12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2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2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2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Only Title 4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2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29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12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25" name="Google Shape;725;p12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2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8" name="Google Shape;728;p129"/>
          <p:cNvSpPr/>
          <p:nvPr/>
        </p:nvSpPr>
        <p:spPr>
          <a:xfrm flipH="1">
            <a:off x="7841279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9" name="Google Shape;729;p129"/>
          <p:cNvGrpSpPr/>
          <p:nvPr/>
        </p:nvGrpSpPr>
        <p:grpSpPr>
          <a:xfrm rot="10800000">
            <a:off x="8219908" y="419474"/>
            <a:ext cx="429322" cy="93999"/>
            <a:chOff x="5795037" y="809024"/>
            <a:chExt cx="431653" cy="94500"/>
          </a:xfrm>
        </p:grpSpPr>
        <p:sp>
          <p:nvSpPr>
            <p:cNvPr id="730" name="Google Shape;730;p12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2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30"/>
          <p:cNvSpPr txBox="1">
            <a:spLocks noGrp="1"/>
          </p:cNvSpPr>
          <p:nvPr>
            <p:ph type="title"/>
          </p:nvPr>
        </p:nvSpPr>
        <p:spPr>
          <a:xfrm>
            <a:off x="713200" y="1123375"/>
            <a:ext cx="396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36" name="Google Shape;736;p130"/>
          <p:cNvSpPr txBox="1">
            <a:spLocks noGrp="1"/>
          </p:cNvSpPr>
          <p:nvPr>
            <p:ph type="subTitle" idx="1"/>
          </p:nvPr>
        </p:nvSpPr>
        <p:spPr>
          <a:xfrm>
            <a:off x="713200" y="1706776"/>
            <a:ext cx="39603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37" name="Google Shape;737;p130"/>
          <p:cNvSpPr txBox="1">
            <a:spLocks noGrp="1"/>
          </p:cNvSpPr>
          <p:nvPr>
            <p:ph type="title" idx="2"/>
          </p:nvPr>
        </p:nvSpPr>
        <p:spPr>
          <a:xfrm>
            <a:off x="713200" y="2255071"/>
            <a:ext cx="396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38" name="Google Shape;738;p130"/>
          <p:cNvSpPr txBox="1">
            <a:spLocks noGrp="1"/>
          </p:cNvSpPr>
          <p:nvPr>
            <p:ph type="subTitle" idx="3"/>
          </p:nvPr>
        </p:nvSpPr>
        <p:spPr>
          <a:xfrm>
            <a:off x="713200" y="2855401"/>
            <a:ext cx="39603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39" name="Google Shape;739;p130"/>
          <p:cNvSpPr txBox="1">
            <a:spLocks noGrp="1"/>
          </p:cNvSpPr>
          <p:nvPr>
            <p:ph type="title" idx="4"/>
          </p:nvPr>
        </p:nvSpPr>
        <p:spPr>
          <a:xfrm>
            <a:off x="713200" y="3413999"/>
            <a:ext cx="396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40" name="Google Shape;740;p130"/>
          <p:cNvSpPr txBox="1">
            <a:spLocks noGrp="1"/>
          </p:cNvSpPr>
          <p:nvPr>
            <p:ph type="subTitle" idx="5"/>
          </p:nvPr>
        </p:nvSpPr>
        <p:spPr>
          <a:xfrm>
            <a:off x="713200" y="4022825"/>
            <a:ext cx="39603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41" name="Google Shape;741;p13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2" name="Google Shape;742;p13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43" name="Google Shape;743;p13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3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6" name="Google Shape;746;p130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747" name="Google Shape;747;p13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3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3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31"/>
          <p:cNvSpPr txBox="1">
            <a:spLocks noGrp="1"/>
          </p:cNvSpPr>
          <p:nvPr>
            <p:ph type="title"/>
          </p:nvPr>
        </p:nvSpPr>
        <p:spPr>
          <a:xfrm>
            <a:off x="65205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54" name="Google Shape;754;p131"/>
          <p:cNvSpPr txBox="1">
            <a:spLocks noGrp="1"/>
          </p:cNvSpPr>
          <p:nvPr>
            <p:ph type="subTitle" idx="1"/>
          </p:nvPr>
        </p:nvSpPr>
        <p:spPr>
          <a:xfrm>
            <a:off x="64914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55" name="Google Shape;755;p131"/>
          <p:cNvSpPr txBox="1">
            <a:spLocks noGrp="1"/>
          </p:cNvSpPr>
          <p:nvPr>
            <p:ph type="title" idx="2"/>
          </p:nvPr>
        </p:nvSpPr>
        <p:spPr>
          <a:xfrm>
            <a:off x="36354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56" name="Google Shape;756;p131"/>
          <p:cNvSpPr txBox="1">
            <a:spLocks noGrp="1"/>
          </p:cNvSpPr>
          <p:nvPr>
            <p:ph type="subTitle" idx="3"/>
          </p:nvPr>
        </p:nvSpPr>
        <p:spPr>
          <a:xfrm>
            <a:off x="36063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57" name="Google Shape;757;p131"/>
          <p:cNvSpPr txBox="1">
            <a:spLocks noGrp="1"/>
          </p:cNvSpPr>
          <p:nvPr>
            <p:ph type="title" idx="4"/>
          </p:nvPr>
        </p:nvSpPr>
        <p:spPr>
          <a:xfrm>
            <a:off x="7423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58" name="Google Shape;758;p131"/>
          <p:cNvSpPr txBox="1">
            <a:spLocks noGrp="1"/>
          </p:cNvSpPr>
          <p:nvPr>
            <p:ph type="subTitle" idx="5"/>
          </p:nvPr>
        </p:nvSpPr>
        <p:spPr>
          <a:xfrm>
            <a:off x="7132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59" name="Google Shape;759;p13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13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p131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62" name="Google Shape;762;p13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3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3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" name="Google Shape;765;p131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766" name="Google Shape;766;p13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3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3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3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3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32"/>
          <p:cNvSpPr txBox="1">
            <a:spLocks noGrp="1"/>
          </p:cNvSpPr>
          <p:nvPr>
            <p:ph type="title"/>
          </p:nvPr>
        </p:nvSpPr>
        <p:spPr>
          <a:xfrm>
            <a:off x="713200" y="375275"/>
            <a:ext cx="55263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132"/>
          <p:cNvSpPr txBox="1">
            <a:spLocks noGrp="1"/>
          </p:cNvSpPr>
          <p:nvPr>
            <p:ph type="subTitle" idx="1"/>
          </p:nvPr>
        </p:nvSpPr>
        <p:spPr>
          <a:xfrm>
            <a:off x="713200" y="1684300"/>
            <a:ext cx="34347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2"/>
          <p:cNvSpPr/>
          <p:nvPr/>
        </p:nvSpPr>
        <p:spPr>
          <a:xfrm flipH="1">
            <a:off x="5950679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" name="Google Shape;775;p132"/>
          <p:cNvGrpSpPr/>
          <p:nvPr/>
        </p:nvGrpSpPr>
        <p:grpSpPr>
          <a:xfrm rot="10800000">
            <a:off x="8219908" y="419474"/>
            <a:ext cx="429322" cy="93999"/>
            <a:chOff x="5795037" y="809024"/>
            <a:chExt cx="431653" cy="94500"/>
          </a:xfrm>
        </p:grpSpPr>
        <p:sp>
          <p:nvSpPr>
            <p:cNvPr id="776" name="Google Shape;776;p13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3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3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132"/>
          <p:cNvGrpSpPr/>
          <p:nvPr/>
        </p:nvGrpSpPr>
        <p:grpSpPr>
          <a:xfrm flipH="1">
            <a:off x="6676322" y="4535409"/>
            <a:ext cx="825589" cy="93999"/>
            <a:chOff x="5718423" y="809024"/>
            <a:chExt cx="830071" cy="94500"/>
          </a:xfrm>
        </p:grpSpPr>
        <p:sp>
          <p:nvSpPr>
            <p:cNvPr id="780" name="Google Shape;780;p13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3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3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3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4" name="Google Shape;784;p132"/>
          <p:cNvSpPr txBox="1"/>
          <p:nvPr/>
        </p:nvSpPr>
        <p:spPr>
          <a:xfrm>
            <a:off x="713200" y="3476625"/>
            <a:ext cx="378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infographics &amp; images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0" i="0" u="none" strike="noStrike" cap="none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79"/>
          <p:cNvSpPr txBox="1">
            <a:spLocks noGrp="1"/>
          </p:cNvSpPr>
          <p:nvPr>
            <p:ph type="title" idx="2"/>
          </p:nvPr>
        </p:nvSpPr>
        <p:spPr>
          <a:xfrm>
            <a:off x="1055550" y="3275500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79"/>
          <p:cNvSpPr txBox="1">
            <a:spLocks noGrp="1"/>
          </p:cNvSpPr>
          <p:nvPr>
            <p:ph type="subTitle" idx="1"/>
          </p:nvPr>
        </p:nvSpPr>
        <p:spPr>
          <a:xfrm>
            <a:off x="937700" y="3568805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79"/>
          <p:cNvSpPr txBox="1">
            <a:spLocks noGrp="1"/>
          </p:cNvSpPr>
          <p:nvPr>
            <p:ph type="title" idx="3"/>
          </p:nvPr>
        </p:nvSpPr>
        <p:spPr>
          <a:xfrm>
            <a:off x="3617306" y="1801975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79"/>
          <p:cNvSpPr txBox="1">
            <a:spLocks noGrp="1"/>
          </p:cNvSpPr>
          <p:nvPr>
            <p:ph type="subTitle" idx="4"/>
          </p:nvPr>
        </p:nvSpPr>
        <p:spPr>
          <a:xfrm>
            <a:off x="3484425" y="2101056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9"/>
          <p:cNvSpPr txBox="1">
            <a:spLocks noGrp="1"/>
          </p:cNvSpPr>
          <p:nvPr>
            <p:ph type="title" idx="5"/>
          </p:nvPr>
        </p:nvSpPr>
        <p:spPr>
          <a:xfrm>
            <a:off x="6179093" y="3275500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79"/>
          <p:cNvSpPr txBox="1">
            <a:spLocks noGrp="1"/>
          </p:cNvSpPr>
          <p:nvPr>
            <p:ph type="subTitle" idx="6"/>
          </p:nvPr>
        </p:nvSpPr>
        <p:spPr>
          <a:xfrm>
            <a:off x="6031150" y="3568805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7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08" name="Google Shape;108;p7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7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7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79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112" name="Google Shape;112;p7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7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7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7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3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13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8" name="Google Shape;788;p13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89" name="Google Shape;789;p13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3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133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793" name="Google Shape;793;p13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3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3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3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34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0" name="Google Shape;800;p134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01" name="Google Shape;801;p13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3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3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4" name="Google Shape;804;p134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805" name="Google Shape;805;p13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3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3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3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35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2" name="Google Shape;812;p135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813" name="Google Shape;813;p13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3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135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7" name="Google Shape;817;p135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818" name="Google Shape;818;p13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3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136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824" name="Google Shape;824;p13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3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3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13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Google Shape;829;p13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30" name="Google Shape;830;p13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3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61"/>
          <p:cNvSpPr txBox="1">
            <a:spLocks noGrp="1"/>
          </p:cNvSpPr>
          <p:nvPr>
            <p:ph type="title" idx="2"/>
          </p:nvPr>
        </p:nvSpPr>
        <p:spPr>
          <a:xfrm>
            <a:off x="1030575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61"/>
          <p:cNvSpPr txBox="1">
            <a:spLocks noGrp="1"/>
          </p:cNvSpPr>
          <p:nvPr>
            <p:ph type="subTitle" idx="1"/>
          </p:nvPr>
        </p:nvSpPr>
        <p:spPr>
          <a:xfrm>
            <a:off x="1030575" y="23386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1"/>
          <p:cNvSpPr txBox="1">
            <a:spLocks noGrp="1"/>
          </p:cNvSpPr>
          <p:nvPr>
            <p:ph type="title" idx="3"/>
          </p:nvPr>
        </p:nvSpPr>
        <p:spPr>
          <a:xfrm>
            <a:off x="3740225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61"/>
          <p:cNvSpPr txBox="1">
            <a:spLocks noGrp="1"/>
          </p:cNvSpPr>
          <p:nvPr>
            <p:ph type="subTitle" idx="4"/>
          </p:nvPr>
        </p:nvSpPr>
        <p:spPr>
          <a:xfrm>
            <a:off x="3740225" y="23386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1"/>
          <p:cNvSpPr txBox="1">
            <a:spLocks noGrp="1"/>
          </p:cNvSpPr>
          <p:nvPr>
            <p:ph type="title" idx="5"/>
          </p:nvPr>
        </p:nvSpPr>
        <p:spPr>
          <a:xfrm>
            <a:off x="1030575" y="34575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61"/>
          <p:cNvSpPr txBox="1">
            <a:spLocks noGrp="1"/>
          </p:cNvSpPr>
          <p:nvPr>
            <p:ph type="subTitle" idx="6"/>
          </p:nvPr>
        </p:nvSpPr>
        <p:spPr>
          <a:xfrm>
            <a:off x="1030575" y="37791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1"/>
          <p:cNvSpPr txBox="1">
            <a:spLocks noGrp="1"/>
          </p:cNvSpPr>
          <p:nvPr>
            <p:ph type="title" idx="7"/>
          </p:nvPr>
        </p:nvSpPr>
        <p:spPr>
          <a:xfrm>
            <a:off x="3740225" y="34575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61"/>
          <p:cNvSpPr txBox="1">
            <a:spLocks noGrp="1"/>
          </p:cNvSpPr>
          <p:nvPr>
            <p:ph type="subTitle" idx="8"/>
          </p:nvPr>
        </p:nvSpPr>
        <p:spPr>
          <a:xfrm>
            <a:off x="3740225" y="37791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1"/>
          <p:cNvSpPr txBox="1">
            <a:spLocks noGrp="1"/>
          </p:cNvSpPr>
          <p:nvPr>
            <p:ph type="title" idx="9"/>
          </p:nvPr>
        </p:nvSpPr>
        <p:spPr>
          <a:xfrm>
            <a:off x="6449875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61"/>
          <p:cNvSpPr txBox="1">
            <a:spLocks noGrp="1"/>
          </p:cNvSpPr>
          <p:nvPr>
            <p:ph type="subTitle" idx="13"/>
          </p:nvPr>
        </p:nvSpPr>
        <p:spPr>
          <a:xfrm>
            <a:off x="6449875" y="23386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1"/>
          <p:cNvSpPr txBox="1">
            <a:spLocks noGrp="1"/>
          </p:cNvSpPr>
          <p:nvPr>
            <p:ph type="title" idx="14"/>
          </p:nvPr>
        </p:nvSpPr>
        <p:spPr>
          <a:xfrm>
            <a:off x="6458425" y="34575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61"/>
          <p:cNvSpPr txBox="1">
            <a:spLocks noGrp="1"/>
          </p:cNvSpPr>
          <p:nvPr>
            <p:ph type="subTitle" idx="15"/>
          </p:nvPr>
        </p:nvSpPr>
        <p:spPr>
          <a:xfrm>
            <a:off x="6458425" y="37791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61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33" name="Google Shape;133;p6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6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6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61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37" name="Google Shape;137;p6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6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6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6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9"/>
          <p:cNvSpPr txBox="1">
            <a:spLocks noGrp="1"/>
          </p:cNvSpPr>
          <p:nvPr>
            <p:ph type="title"/>
          </p:nvPr>
        </p:nvSpPr>
        <p:spPr>
          <a:xfrm>
            <a:off x="720000" y="996898"/>
            <a:ext cx="3852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9"/>
          <p:cNvSpPr txBox="1">
            <a:spLocks noGrp="1"/>
          </p:cNvSpPr>
          <p:nvPr>
            <p:ph type="subTitle" idx="1"/>
          </p:nvPr>
        </p:nvSpPr>
        <p:spPr>
          <a:xfrm>
            <a:off x="720000" y="1755800"/>
            <a:ext cx="37053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5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5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47" name="Google Shape;147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5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5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152" name="Google Shape;152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59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56" name="Google Shape;156;p5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6"/>
          <p:cNvSpPr txBox="1">
            <a:spLocks noGrp="1"/>
          </p:cNvSpPr>
          <p:nvPr>
            <p:ph type="title"/>
          </p:nvPr>
        </p:nvSpPr>
        <p:spPr>
          <a:xfrm>
            <a:off x="65205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63" name="Google Shape;163;p66"/>
          <p:cNvSpPr txBox="1">
            <a:spLocks noGrp="1"/>
          </p:cNvSpPr>
          <p:nvPr>
            <p:ph type="subTitle" idx="1"/>
          </p:nvPr>
        </p:nvSpPr>
        <p:spPr>
          <a:xfrm>
            <a:off x="64914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4" name="Google Shape;164;p66"/>
          <p:cNvSpPr txBox="1">
            <a:spLocks noGrp="1"/>
          </p:cNvSpPr>
          <p:nvPr>
            <p:ph type="title" idx="2"/>
          </p:nvPr>
        </p:nvSpPr>
        <p:spPr>
          <a:xfrm>
            <a:off x="36354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65" name="Google Shape;165;p66"/>
          <p:cNvSpPr txBox="1">
            <a:spLocks noGrp="1"/>
          </p:cNvSpPr>
          <p:nvPr>
            <p:ph type="subTitle" idx="3"/>
          </p:nvPr>
        </p:nvSpPr>
        <p:spPr>
          <a:xfrm>
            <a:off x="36063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6" name="Google Shape;166;p66"/>
          <p:cNvSpPr txBox="1">
            <a:spLocks noGrp="1"/>
          </p:cNvSpPr>
          <p:nvPr>
            <p:ph type="title" idx="4"/>
          </p:nvPr>
        </p:nvSpPr>
        <p:spPr>
          <a:xfrm>
            <a:off x="7423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67" name="Google Shape;167;p66"/>
          <p:cNvSpPr txBox="1">
            <a:spLocks noGrp="1"/>
          </p:cNvSpPr>
          <p:nvPr>
            <p:ph type="subTitle" idx="5"/>
          </p:nvPr>
        </p:nvSpPr>
        <p:spPr>
          <a:xfrm>
            <a:off x="7132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8" name="Google Shape;168;p6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6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71" name="Google Shape;171;p6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66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75" name="Google Shape;175;p6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7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83" name="Google Shape;183;p7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75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187" name="Google Shape;187;p7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75"/>
          <p:cNvSpPr/>
          <p:nvPr/>
        </p:nvSpPr>
        <p:spPr>
          <a:xfrm>
            <a:off x="714600" y="1167575"/>
            <a:ext cx="7709700" cy="2808300"/>
          </a:xfrm>
          <a:prstGeom prst="roundRect">
            <a:avLst>
              <a:gd name="adj" fmla="val 2501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5"/>
          <p:cNvSpPr txBox="1">
            <a:spLocks noGrp="1"/>
          </p:cNvSpPr>
          <p:nvPr>
            <p:ph type="title"/>
          </p:nvPr>
        </p:nvSpPr>
        <p:spPr>
          <a:xfrm>
            <a:off x="1502800" y="1370700"/>
            <a:ext cx="61305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9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2D6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6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9" name="Google Shape;269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6FF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"/>
          <p:cNvSpPr/>
          <p:nvPr/>
        </p:nvSpPr>
        <p:spPr>
          <a:xfrm>
            <a:off x="637700" y="1499350"/>
            <a:ext cx="3813000" cy="63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"/>
          <p:cNvSpPr txBox="1">
            <a:spLocks noGrp="1"/>
          </p:cNvSpPr>
          <p:nvPr>
            <p:ph type="subTitle" idx="1"/>
          </p:nvPr>
        </p:nvSpPr>
        <p:spPr>
          <a:xfrm>
            <a:off x="713200" y="2969325"/>
            <a:ext cx="40470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組別：111201組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指導老師：唐 震 教授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組長：11036010 葉家誠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組員：11036012 詹項淮 11036023 陳友亮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　　　11036028 許永昀 11036040 許晉瑞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39" name="Google Shape;839;p1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840" name="Google Shape;840;p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019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5882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333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4" name="Google Shape;844;p1"/>
          <p:cNvSpPr txBox="1"/>
          <p:nvPr/>
        </p:nvSpPr>
        <p:spPr>
          <a:xfrm>
            <a:off x="637700" y="2274125"/>
            <a:ext cx="4239300" cy="8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警醒式遠端教學系統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45" name="Google Shape;845;p1"/>
          <p:cNvSpPr txBox="1">
            <a:spLocks noGrp="1"/>
          </p:cNvSpPr>
          <p:nvPr>
            <p:ph type="ctrTitle"/>
          </p:nvPr>
        </p:nvSpPr>
        <p:spPr>
          <a:xfrm>
            <a:off x="637850" y="1486750"/>
            <a:ext cx="3813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>
                <a:solidFill>
                  <a:schemeClr val="dk1"/>
                </a:solidFill>
              </a:rPr>
              <a:t>AttenDeer</a:t>
            </a:r>
            <a:endParaRPr sz="4000" b="1">
              <a:solidFill>
                <a:schemeClr val="accent6"/>
              </a:solidFill>
            </a:endParaRPr>
          </a:p>
        </p:txBody>
      </p:sp>
      <p:pic>
        <p:nvPicPr>
          <p:cNvPr id="846" name="Google Shape;84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4475" y="335150"/>
            <a:ext cx="3179500" cy="48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1c338fabcb_4_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商業價值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3" name="Google Shape;1043;g11c338fabcb_4_0"/>
          <p:cNvSpPr txBox="1">
            <a:spLocks noGrp="1"/>
          </p:cNvSpPr>
          <p:nvPr>
            <p:ph type="subTitle" idx="4"/>
          </p:nvPr>
        </p:nvSpPr>
        <p:spPr>
          <a:xfrm>
            <a:off x="1788000" y="4026725"/>
            <a:ext cx="556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 b="1">
                <a:latin typeface="Open Sans"/>
                <a:ea typeface="Open Sans"/>
                <a:cs typeface="Open Sans"/>
                <a:sym typeface="Open Sans"/>
              </a:rPr>
              <a:t>以109年學生人數試算，若向每位大專生收取10元作為使用費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 b="1">
                <a:latin typeface="Open Sans"/>
                <a:ea typeface="Open Sans"/>
                <a:cs typeface="Open Sans"/>
                <a:sym typeface="Open Sans"/>
              </a:rPr>
              <a:t>120萬*10=1200萬元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044" name="Google Shape;1044;g11c338fabcb_4_0"/>
          <p:cNvGraphicFramePr/>
          <p:nvPr/>
        </p:nvGraphicFramePr>
        <p:xfrm>
          <a:off x="2153248" y="1166813"/>
          <a:ext cx="4837504" cy="279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26fa12c206_2_1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52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g126fa12c206_2_1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g126fa12c206_2_1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需求訪談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2" name="Google Shape;1052;g126fa12c206_2_1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02.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3" name="Google Shape;1053;g126fa12c206_2_1"/>
          <p:cNvSpPr txBox="1">
            <a:spLocks noGrp="1"/>
          </p:cNvSpPr>
          <p:nvPr>
            <p:ph type="subTitle" idx="1"/>
          </p:nvPr>
        </p:nvSpPr>
        <p:spPr>
          <a:xfrm>
            <a:off x="720000" y="3442000"/>
            <a:ext cx="3402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教師訪談內容與學生問卷回饋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54" name="Google Shape;1054;g126fa12c206_2_1"/>
          <p:cNvGrpSpPr/>
          <p:nvPr/>
        </p:nvGrpSpPr>
        <p:grpSpPr>
          <a:xfrm>
            <a:off x="4885541" y="983480"/>
            <a:ext cx="3021609" cy="3149992"/>
            <a:chOff x="3626938" y="2088769"/>
            <a:chExt cx="2279084" cy="2375918"/>
          </a:xfrm>
        </p:grpSpPr>
        <p:sp>
          <p:nvSpPr>
            <p:cNvPr id="1055" name="Google Shape;1055;g126fa12c206_2_1"/>
            <p:cNvSpPr/>
            <p:nvPr/>
          </p:nvSpPr>
          <p:spPr>
            <a:xfrm>
              <a:off x="4721408" y="2977215"/>
              <a:ext cx="1184614" cy="882291"/>
            </a:xfrm>
            <a:custGeom>
              <a:avLst/>
              <a:gdLst/>
              <a:ahLst/>
              <a:cxnLst/>
              <a:rect l="l" t="t" r="r" b="b"/>
              <a:pathLst>
                <a:path w="104119" h="77547" extrusionOk="0">
                  <a:moveTo>
                    <a:pt x="6248" y="1"/>
                  </a:moveTo>
                  <a:cubicBezTo>
                    <a:pt x="2852" y="1"/>
                    <a:pt x="0" y="2853"/>
                    <a:pt x="0" y="6248"/>
                  </a:cubicBezTo>
                  <a:lnTo>
                    <a:pt x="0" y="71300"/>
                  </a:lnTo>
                  <a:cubicBezTo>
                    <a:pt x="0" y="74695"/>
                    <a:pt x="2852" y="77547"/>
                    <a:pt x="6248" y="77547"/>
                  </a:cubicBezTo>
                  <a:lnTo>
                    <a:pt x="97917" y="77547"/>
                  </a:lnTo>
                  <a:cubicBezTo>
                    <a:pt x="101312" y="77547"/>
                    <a:pt x="104119" y="74695"/>
                    <a:pt x="104119" y="71300"/>
                  </a:cubicBezTo>
                  <a:lnTo>
                    <a:pt x="104119" y="6248"/>
                  </a:lnTo>
                  <a:cubicBezTo>
                    <a:pt x="104119" y="2853"/>
                    <a:pt x="101312" y="1"/>
                    <a:pt x="97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126fa12c206_2_1"/>
            <p:cNvSpPr/>
            <p:nvPr/>
          </p:nvSpPr>
          <p:spPr>
            <a:xfrm>
              <a:off x="4985628" y="3736914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A94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126fa12c206_2_1"/>
            <p:cNvSpPr/>
            <p:nvPr/>
          </p:nvSpPr>
          <p:spPr>
            <a:xfrm>
              <a:off x="4985628" y="3640603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4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126fa12c206_2_1"/>
            <p:cNvSpPr/>
            <p:nvPr/>
          </p:nvSpPr>
          <p:spPr>
            <a:xfrm>
              <a:off x="4985628" y="3543769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126fa12c206_2_1"/>
            <p:cNvSpPr/>
            <p:nvPr/>
          </p:nvSpPr>
          <p:spPr>
            <a:xfrm>
              <a:off x="4985628" y="3447459"/>
              <a:ext cx="817394" cy="6189"/>
            </a:xfrm>
            <a:custGeom>
              <a:avLst/>
              <a:gdLst/>
              <a:ahLst/>
              <a:cxnLst/>
              <a:rect l="l" t="t" r="r" b="b"/>
              <a:pathLst>
                <a:path w="71843" h="544" extrusionOk="0">
                  <a:moveTo>
                    <a:pt x="0" y="1"/>
                  </a:moveTo>
                  <a:lnTo>
                    <a:pt x="0" y="544"/>
                  </a:lnTo>
                  <a:lnTo>
                    <a:pt x="71842" y="544"/>
                  </a:lnTo>
                  <a:lnTo>
                    <a:pt x="718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126fa12c206_2_1"/>
            <p:cNvSpPr/>
            <p:nvPr/>
          </p:nvSpPr>
          <p:spPr>
            <a:xfrm>
              <a:off x="4985628" y="3350625"/>
              <a:ext cx="817394" cy="6713"/>
            </a:xfrm>
            <a:custGeom>
              <a:avLst/>
              <a:gdLst/>
              <a:ahLst/>
              <a:cxnLst/>
              <a:rect l="l" t="t" r="r" b="b"/>
              <a:pathLst>
                <a:path w="71843" h="590" extrusionOk="0">
                  <a:moveTo>
                    <a:pt x="0" y="1"/>
                  </a:moveTo>
                  <a:lnTo>
                    <a:pt x="0" y="589"/>
                  </a:lnTo>
                  <a:lnTo>
                    <a:pt x="71842" y="589"/>
                  </a:lnTo>
                  <a:lnTo>
                    <a:pt x="718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126fa12c206_2_1"/>
            <p:cNvSpPr/>
            <p:nvPr/>
          </p:nvSpPr>
          <p:spPr>
            <a:xfrm>
              <a:off x="5030433" y="3260492"/>
              <a:ext cx="772589" cy="11"/>
            </a:xfrm>
            <a:custGeom>
              <a:avLst/>
              <a:gdLst/>
              <a:ahLst/>
              <a:cxnLst/>
              <a:rect l="l" t="t" r="r" b="b"/>
              <a:pathLst>
                <a:path w="67905" h="1" extrusionOk="0">
                  <a:moveTo>
                    <a:pt x="67904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A94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126fa12c206_2_1"/>
            <p:cNvSpPr/>
            <p:nvPr/>
          </p:nvSpPr>
          <p:spPr>
            <a:xfrm>
              <a:off x="4985628" y="3280073"/>
              <a:ext cx="817394" cy="456852"/>
            </a:xfrm>
            <a:custGeom>
              <a:avLst/>
              <a:gdLst/>
              <a:ahLst/>
              <a:cxnLst/>
              <a:rect l="l" t="t" r="r" b="b"/>
              <a:pathLst>
                <a:path w="71843" h="40154" extrusionOk="0">
                  <a:moveTo>
                    <a:pt x="71842" y="0"/>
                  </a:moveTo>
                  <a:lnTo>
                    <a:pt x="56587" y="9597"/>
                  </a:lnTo>
                  <a:lnTo>
                    <a:pt x="45269" y="6790"/>
                  </a:lnTo>
                  <a:lnTo>
                    <a:pt x="32820" y="23178"/>
                  </a:lnTo>
                  <a:lnTo>
                    <a:pt x="22635" y="20371"/>
                  </a:lnTo>
                  <a:lnTo>
                    <a:pt x="16976" y="28293"/>
                  </a:lnTo>
                  <a:lnTo>
                    <a:pt x="9054" y="23178"/>
                  </a:lnTo>
                  <a:lnTo>
                    <a:pt x="0" y="34495"/>
                  </a:lnTo>
                  <a:lnTo>
                    <a:pt x="0" y="40154"/>
                  </a:lnTo>
                  <a:lnTo>
                    <a:pt x="71842" y="40154"/>
                  </a:lnTo>
                  <a:lnTo>
                    <a:pt x="71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126fa12c206_2_1"/>
            <p:cNvSpPr/>
            <p:nvPr/>
          </p:nvSpPr>
          <p:spPr>
            <a:xfrm>
              <a:off x="4831110" y="3736914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126fa12c206_2_1"/>
            <p:cNvSpPr/>
            <p:nvPr/>
          </p:nvSpPr>
          <p:spPr>
            <a:xfrm>
              <a:off x="4824420" y="3730736"/>
              <a:ext cx="90144" cy="12891"/>
            </a:xfrm>
            <a:custGeom>
              <a:avLst/>
              <a:gdLst/>
              <a:ahLst/>
              <a:cxnLst/>
              <a:rect l="l" t="t" r="r" b="b"/>
              <a:pathLst>
                <a:path w="7923" h="1133" extrusionOk="0">
                  <a:moveTo>
                    <a:pt x="589" y="0"/>
                  </a:moveTo>
                  <a:cubicBezTo>
                    <a:pt x="589" y="0"/>
                    <a:pt x="0" y="0"/>
                    <a:pt x="0" y="544"/>
                  </a:cubicBezTo>
                  <a:cubicBezTo>
                    <a:pt x="0" y="1132"/>
                    <a:pt x="589" y="1132"/>
                    <a:pt x="589" y="1132"/>
                  </a:cubicBezTo>
                  <a:lnTo>
                    <a:pt x="6791" y="1132"/>
                  </a:lnTo>
                  <a:cubicBezTo>
                    <a:pt x="7379" y="1132"/>
                    <a:pt x="7922" y="1132"/>
                    <a:pt x="7922" y="544"/>
                  </a:cubicBezTo>
                  <a:cubicBezTo>
                    <a:pt x="7922" y="0"/>
                    <a:pt x="7379" y="0"/>
                    <a:pt x="6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126fa12c206_2_1"/>
            <p:cNvSpPr/>
            <p:nvPr/>
          </p:nvSpPr>
          <p:spPr>
            <a:xfrm>
              <a:off x="482442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126fa12c206_2_1"/>
            <p:cNvSpPr/>
            <p:nvPr/>
          </p:nvSpPr>
          <p:spPr>
            <a:xfrm>
              <a:off x="482442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126fa12c206_2_1"/>
            <p:cNvSpPr/>
            <p:nvPr/>
          </p:nvSpPr>
          <p:spPr>
            <a:xfrm>
              <a:off x="482442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126fa12c206_2_1"/>
            <p:cNvSpPr/>
            <p:nvPr/>
          </p:nvSpPr>
          <p:spPr>
            <a:xfrm>
              <a:off x="4824420" y="3730736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126fa12c206_2_1"/>
            <p:cNvSpPr/>
            <p:nvPr/>
          </p:nvSpPr>
          <p:spPr>
            <a:xfrm>
              <a:off x="483111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126fa12c206_2_1"/>
            <p:cNvSpPr/>
            <p:nvPr/>
          </p:nvSpPr>
          <p:spPr>
            <a:xfrm>
              <a:off x="483111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126fa12c206_2_1"/>
            <p:cNvSpPr/>
            <p:nvPr/>
          </p:nvSpPr>
          <p:spPr>
            <a:xfrm>
              <a:off x="4831110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44" y="1132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126fa12c206_2_1"/>
            <p:cNvSpPr/>
            <p:nvPr/>
          </p:nvSpPr>
          <p:spPr>
            <a:xfrm>
              <a:off x="4837288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126fa12c206_2_1"/>
            <p:cNvSpPr/>
            <p:nvPr/>
          </p:nvSpPr>
          <p:spPr>
            <a:xfrm>
              <a:off x="4837288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126fa12c206_2_1"/>
            <p:cNvSpPr/>
            <p:nvPr/>
          </p:nvSpPr>
          <p:spPr>
            <a:xfrm>
              <a:off x="4837288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126fa12c206_2_1"/>
            <p:cNvSpPr/>
            <p:nvPr/>
          </p:nvSpPr>
          <p:spPr>
            <a:xfrm>
              <a:off x="4837288" y="3730736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126fa12c206_2_1"/>
            <p:cNvSpPr/>
            <p:nvPr/>
          </p:nvSpPr>
          <p:spPr>
            <a:xfrm>
              <a:off x="484399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126fa12c206_2_1"/>
            <p:cNvSpPr/>
            <p:nvPr/>
          </p:nvSpPr>
          <p:spPr>
            <a:xfrm>
              <a:off x="484399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126fa12c206_2_1"/>
            <p:cNvSpPr/>
            <p:nvPr/>
          </p:nvSpPr>
          <p:spPr>
            <a:xfrm>
              <a:off x="484399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126fa12c206_2_1"/>
            <p:cNvSpPr/>
            <p:nvPr/>
          </p:nvSpPr>
          <p:spPr>
            <a:xfrm>
              <a:off x="4843990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44" y="1132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126fa12c206_2_1"/>
            <p:cNvSpPr/>
            <p:nvPr/>
          </p:nvSpPr>
          <p:spPr>
            <a:xfrm>
              <a:off x="4850168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126fa12c206_2_1"/>
            <p:cNvSpPr/>
            <p:nvPr/>
          </p:nvSpPr>
          <p:spPr>
            <a:xfrm>
              <a:off x="4850168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126fa12c206_2_1"/>
            <p:cNvSpPr/>
            <p:nvPr/>
          </p:nvSpPr>
          <p:spPr>
            <a:xfrm>
              <a:off x="4850168" y="3730736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126fa12c206_2_1"/>
            <p:cNvSpPr/>
            <p:nvPr/>
          </p:nvSpPr>
          <p:spPr>
            <a:xfrm>
              <a:off x="4856869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126fa12c206_2_1"/>
            <p:cNvSpPr/>
            <p:nvPr/>
          </p:nvSpPr>
          <p:spPr>
            <a:xfrm>
              <a:off x="4856869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126fa12c206_2_1"/>
            <p:cNvSpPr/>
            <p:nvPr/>
          </p:nvSpPr>
          <p:spPr>
            <a:xfrm>
              <a:off x="4856869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126fa12c206_2_1"/>
            <p:cNvSpPr/>
            <p:nvPr/>
          </p:nvSpPr>
          <p:spPr>
            <a:xfrm>
              <a:off x="4856869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43" y="1132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126fa12c206_2_1"/>
            <p:cNvSpPr/>
            <p:nvPr/>
          </p:nvSpPr>
          <p:spPr>
            <a:xfrm>
              <a:off x="4863047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126fa12c206_2_1"/>
            <p:cNvSpPr/>
            <p:nvPr/>
          </p:nvSpPr>
          <p:spPr>
            <a:xfrm>
              <a:off x="4863047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126fa12c206_2_1"/>
            <p:cNvSpPr/>
            <p:nvPr/>
          </p:nvSpPr>
          <p:spPr>
            <a:xfrm>
              <a:off x="4863047" y="3730736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126fa12c206_2_1"/>
            <p:cNvSpPr/>
            <p:nvPr/>
          </p:nvSpPr>
          <p:spPr>
            <a:xfrm>
              <a:off x="4869737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126fa12c206_2_1"/>
            <p:cNvSpPr/>
            <p:nvPr/>
          </p:nvSpPr>
          <p:spPr>
            <a:xfrm>
              <a:off x="4869737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126fa12c206_2_1"/>
            <p:cNvSpPr/>
            <p:nvPr/>
          </p:nvSpPr>
          <p:spPr>
            <a:xfrm>
              <a:off x="4869737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126fa12c206_2_1"/>
            <p:cNvSpPr/>
            <p:nvPr/>
          </p:nvSpPr>
          <p:spPr>
            <a:xfrm>
              <a:off x="4869737" y="3730736"/>
              <a:ext cx="6201" cy="12891"/>
            </a:xfrm>
            <a:custGeom>
              <a:avLst/>
              <a:gdLst/>
              <a:ahLst/>
              <a:cxnLst/>
              <a:rect l="l" t="t" r="r" b="b"/>
              <a:pathLst>
                <a:path w="545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44" y="1132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126fa12c206_2_1"/>
            <p:cNvSpPr/>
            <p:nvPr/>
          </p:nvSpPr>
          <p:spPr>
            <a:xfrm>
              <a:off x="487592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126fa12c206_2_1"/>
            <p:cNvSpPr/>
            <p:nvPr/>
          </p:nvSpPr>
          <p:spPr>
            <a:xfrm>
              <a:off x="487592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126fa12c206_2_1"/>
            <p:cNvSpPr/>
            <p:nvPr/>
          </p:nvSpPr>
          <p:spPr>
            <a:xfrm>
              <a:off x="487592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126fa12c206_2_1"/>
            <p:cNvSpPr/>
            <p:nvPr/>
          </p:nvSpPr>
          <p:spPr>
            <a:xfrm>
              <a:off x="4875926" y="3730736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126fa12c206_2_1"/>
            <p:cNvSpPr/>
            <p:nvPr/>
          </p:nvSpPr>
          <p:spPr>
            <a:xfrm>
              <a:off x="488261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126fa12c206_2_1"/>
            <p:cNvSpPr/>
            <p:nvPr/>
          </p:nvSpPr>
          <p:spPr>
            <a:xfrm>
              <a:off x="488261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126fa12c206_2_1"/>
            <p:cNvSpPr/>
            <p:nvPr/>
          </p:nvSpPr>
          <p:spPr>
            <a:xfrm>
              <a:off x="4882616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44" y="1132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126fa12c206_2_1"/>
            <p:cNvSpPr/>
            <p:nvPr/>
          </p:nvSpPr>
          <p:spPr>
            <a:xfrm>
              <a:off x="4888794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126fa12c206_2_1"/>
            <p:cNvSpPr/>
            <p:nvPr/>
          </p:nvSpPr>
          <p:spPr>
            <a:xfrm>
              <a:off x="4888794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126fa12c206_2_1"/>
            <p:cNvSpPr/>
            <p:nvPr/>
          </p:nvSpPr>
          <p:spPr>
            <a:xfrm>
              <a:off x="4888794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126fa12c206_2_1"/>
            <p:cNvSpPr/>
            <p:nvPr/>
          </p:nvSpPr>
          <p:spPr>
            <a:xfrm>
              <a:off x="4888794" y="3730736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126fa12c206_2_1"/>
            <p:cNvSpPr/>
            <p:nvPr/>
          </p:nvSpPr>
          <p:spPr>
            <a:xfrm>
              <a:off x="489549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126fa12c206_2_1"/>
            <p:cNvSpPr/>
            <p:nvPr/>
          </p:nvSpPr>
          <p:spPr>
            <a:xfrm>
              <a:off x="489549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126fa12c206_2_1"/>
            <p:cNvSpPr/>
            <p:nvPr/>
          </p:nvSpPr>
          <p:spPr>
            <a:xfrm>
              <a:off x="489549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126fa12c206_2_1"/>
            <p:cNvSpPr/>
            <p:nvPr/>
          </p:nvSpPr>
          <p:spPr>
            <a:xfrm>
              <a:off x="4895496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44" y="1132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126fa12c206_2_1"/>
            <p:cNvSpPr/>
            <p:nvPr/>
          </p:nvSpPr>
          <p:spPr>
            <a:xfrm>
              <a:off x="4901674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126fa12c206_2_1"/>
            <p:cNvSpPr/>
            <p:nvPr/>
          </p:nvSpPr>
          <p:spPr>
            <a:xfrm>
              <a:off x="4901674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126fa12c206_2_1"/>
            <p:cNvSpPr/>
            <p:nvPr/>
          </p:nvSpPr>
          <p:spPr>
            <a:xfrm>
              <a:off x="4901674" y="3730736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126fa12c206_2_1"/>
            <p:cNvSpPr/>
            <p:nvPr/>
          </p:nvSpPr>
          <p:spPr>
            <a:xfrm>
              <a:off x="4908375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126fa12c206_2_1"/>
            <p:cNvSpPr/>
            <p:nvPr/>
          </p:nvSpPr>
          <p:spPr>
            <a:xfrm>
              <a:off x="4908375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126fa12c206_2_1"/>
            <p:cNvSpPr/>
            <p:nvPr/>
          </p:nvSpPr>
          <p:spPr>
            <a:xfrm>
              <a:off x="4908375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126fa12c206_2_1"/>
            <p:cNvSpPr/>
            <p:nvPr/>
          </p:nvSpPr>
          <p:spPr>
            <a:xfrm>
              <a:off x="4908375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43" y="1132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126fa12c206_2_1"/>
            <p:cNvSpPr/>
            <p:nvPr/>
          </p:nvSpPr>
          <p:spPr>
            <a:xfrm>
              <a:off x="4914553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13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126fa12c206_2_1"/>
            <p:cNvSpPr/>
            <p:nvPr/>
          </p:nvSpPr>
          <p:spPr>
            <a:xfrm>
              <a:off x="4831110" y="3640603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126fa12c206_2_1"/>
            <p:cNvSpPr/>
            <p:nvPr/>
          </p:nvSpPr>
          <p:spPr>
            <a:xfrm>
              <a:off x="4824420" y="3633902"/>
              <a:ext cx="90144" cy="12891"/>
            </a:xfrm>
            <a:custGeom>
              <a:avLst/>
              <a:gdLst/>
              <a:ahLst/>
              <a:cxnLst/>
              <a:rect l="l" t="t" r="r" b="b"/>
              <a:pathLst>
                <a:path w="7923" h="1133" extrusionOk="0">
                  <a:moveTo>
                    <a:pt x="589" y="1"/>
                  </a:moveTo>
                  <a:cubicBezTo>
                    <a:pt x="589" y="1"/>
                    <a:pt x="0" y="1"/>
                    <a:pt x="0" y="589"/>
                  </a:cubicBezTo>
                  <a:cubicBezTo>
                    <a:pt x="0" y="1133"/>
                    <a:pt x="589" y="1133"/>
                    <a:pt x="589" y="1133"/>
                  </a:cubicBezTo>
                  <a:lnTo>
                    <a:pt x="6791" y="1133"/>
                  </a:lnTo>
                  <a:cubicBezTo>
                    <a:pt x="7379" y="1133"/>
                    <a:pt x="7922" y="1133"/>
                    <a:pt x="7922" y="589"/>
                  </a:cubicBezTo>
                  <a:cubicBezTo>
                    <a:pt x="7922" y="1"/>
                    <a:pt x="7379" y="1"/>
                    <a:pt x="6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126fa12c206_2_1"/>
            <p:cNvSpPr/>
            <p:nvPr/>
          </p:nvSpPr>
          <p:spPr>
            <a:xfrm>
              <a:off x="482442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126fa12c206_2_1"/>
            <p:cNvSpPr/>
            <p:nvPr/>
          </p:nvSpPr>
          <p:spPr>
            <a:xfrm>
              <a:off x="482442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126fa12c206_2_1"/>
            <p:cNvSpPr/>
            <p:nvPr/>
          </p:nvSpPr>
          <p:spPr>
            <a:xfrm>
              <a:off x="482442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126fa12c206_2_1"/>
            <p:cNvSpPr/>
            <p:nvPr/>
          </p:nvSpPr>
          <p:spPr>
            <a:xfrm>
              <a:off x="4824420" y="3633902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126fa12c206_2_1"/>
            <p:cNvSpPr/>
            <p:nvPr/>
          </p:nvSpPr>
          <p:spPr>
            <a:xfrm>
              <a:off x="483111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g126fa12c206_2_1"/>
            <p:cNvSpPr/>
            <p:nvPr/>
          </p:nvSpPr>
          <p:spPr>
            <a:xfrm>
              <a:off x="483111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g126fa12c206_2_1"/>
            <p:cNvSpPr/>
            <p:nvPr/>
          </p:nvSpPr>
          <p:spPr>
            <a:xfrm>
              <a:off x="4831110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44" y="1133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g126fa12c206_2_1"/>
            <p:cNvSpPr/>
            <p:nvPr/>
          </p:nvSpPr>
          <p:spPr>
            <a:xfrm>
              <a:off x="4837288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126fa12c206_2_1"/>
            <p:cNvSpPr/>
            <p:nvPr/>
          </p:nvSpPr>
          <p:spPr>
            <a:xfrm>
              <a:off x="4837288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126fa12c206_2_1"/>
            <p:cNvSpPr/>
            <p:nvPr/>
          </p:nvSpPr>
          <p:spPr>
            <a:xfrm>
              <a:off x="4837288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126fa12c206_2_1"/>
            <p:cNvSpPr/>
            <p:nvPr/>
          </p:nvSpPr>
          <p:spPr>
            <a:xfrm>
              <a:off x="4837288" y="3633902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126fa12c206_2_1"/>
            <p:cNvSpPr/>
            <p:nvPr/>
          </p:nvSpPr>
          <p:spPr>
            <a:xfrm>
              <a:off x="484399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126fa12c206_2_1"/>
            <p:cNvSpPr/>
            <p:nvPr/>
          </p:nvSpPr>
          <p:spPr>
            <a:xfrm>
              <a:off x="484399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126fa12c206_2_1"/>
            <p:cNvSpPr/>
            <p:nvPr/>
          </p:nvSpPr>
          <p:spPr>
            <a:xfrm>
              <a:off x="484399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126fa12c206_2_1"/>
            <p:cNvSpPr/>
            <p:nvPr/>
          </p:nvSpPr>
          <p:spPr>
            <a:xfrm>
              <a:off x="4843990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44" y="1133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126fa12c206_2_1"/>
            <p:cNvSpPr/>
            <p:nvPr/>
          </p:nvSpPr>
          <p:spPr>
            <a:xfrm>
              <a:off x="4850168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126fa12c206_2_1"/>
            <p:cNvSpPr/>
            <p:nvPr/>
          </p:nvSpPr>
          <p:spPr>
            <a:xfrm>
              <a:off x="4850168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126fa12c206_2_1"/>
            <p:cNvSpPr/>
            <p:nvPr/>
          </p:nvSpPr>
          <p:spPr>
            <a:xfrm>
              <a:off x="4850168" y="3633902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126fa12c206_2_1"/>
            <p:cNvSpPr/>
            <p:nvPr/>
          </p:nvSpPr>
          <p:spPr>
            <a:xfrm>
              <a:off x="4856869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126fa12c206_2_1"/>
            <p:cNvSpPr/>
            <p:nvPr/>
          </p:nvSpPr>
          <p:spPr>
            <a:xfrm>
              <a:off x="4856869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126fa12c206_2_1"/>
            <p:cNvSpPr/>
            <p:nvPr/>
          </p:nvSpPr>
          <p:spPr>
            <a:xfrm>
              <a:off x="4856869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126fa12c206_2_1"/>
            <p:cNvSpPr/>
            <p:nvPr/>
          </p:nvSpPr>
          <p:spPr>
            <a:xfrm>
              <a:off x="4856869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43" y="1133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126fa12c206_2_1"/>
            <p:cNvSpPr/>
            <p:nvPr/>
          </p:nvSpPr>
          <p:spPr>
            <a:xfrm>
              <a:off x="4863047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126fa12c206_2_1"/>
            <p:cNvSpPr/>
            <p:nvPr/>
          </p:nvSpPr>
          <p:spPr>
            <a:xfrm>
              <a:off x="4863047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126fa12c206_2_1"/>
            <p:cNvSpPr/>
            <p:nvPr/>
          </p:nvSpPr>
          <p:spPr>
            <a:xfrm>
              <a:off x="4863047" y="3633902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126fa12c206_2_1"/>
            <p:cNvSpPr/>
            <p:nvPr/>
          </p:nvSpPr>
          <p:spPr>
            <a:xfrm>
              <a:off x="4869737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126fa12c206_2_1"/>
            <p:cNvSpPr/>
            <p:nvPr/>
          </p:nvSpPr>
          <p:spPr>
            <a:xfrm>
              <a:off x="4869737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126fa12c206_2_1"/>
            <p:cNvSpPr/>
            <p:nvPr/>
          </p:nvSpPr>
          <p:spPr>
            <a:xfrm>
              <a:off x="4869737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126fa12c206_2_1"/>
            <p:cNvSpPr/>
            <p:nvPr/>
          </p:nvSpPr>
          <p:spPr>
            <a:xfrm>
              <a:off x="4869737" y="3633902"/>
              <a:ext cx="6201" cy="12891"/>
            </a:xfrm>
            <a:custGeom>
              <a:avLst/>
              <a:gdLst/>
              <a:ahLst/>
              <a:cxnLst/>
              <a:rect l="l" t="t" r="r" b="b"/>
              <a:pathLst>
                <a:path w="545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44" y="1133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126fa12c206_2_1"/>
            <p:cNvSpPr/>
            <p:nvPr/>
          </p:nvSpPr>
          <p:spPr>
            <a:xfrm>
              <a:off x="487592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126fa12c206_2_1"/>
            <p:cNvSpPr/>
            <p:nvPr/>
          </p:nvSpPr>
          <p:spPr>
            <a:xfrm>
              <a:off x="487592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126fa12c206_2_1"/>
            <p:cNvSpPr/>
            <p:nvPr/>
          </p:nvSpPr>
          <p:spPr>
            <a:xfrm>
              <a:off x="487592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126fa12c206_2_1"/>
            <p:cNvSpPr/>
            <p:nvPr/>
          </p:nvSpPr>
          <p:spPr>
            <a:xfrm>
              <a:off x="4875926" y="3633902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126fa12c206_2_1"/>
            <p:cNvSpPr/>
            <p:nvPr/>
          </p:nvSpPr>
          <p:spPr>
            <a:xfrm>
              <a:off x="488261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126fa12c206_2_1"/>
            <p:cNvSpPr/>
            <p:nvPr/>
          </p:nvSpPr>
          <p:spPr>
            <a:xfrm>
              <a:off x="488261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126fa12c206_2_1"/>
            <p:cNvSpPr/>
            <p:nvPr/>
          </p:nvSpPr>
          <p:spPr>
            <a:xfrm>
              <a:off x="4882616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44" y="1133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126fa12c206_2_1"/>
            <p:cNvSpPr/>
            <p:nvPr/>
          </p:nvSpPr>
          <p:spPr>
            <a:xfrm>
              <a:off x="4888794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126fa12c206_2_1"/>
            <p:cNvSpPr/>
            <p:nvPr/>
          </p:nvSpPr>
          <p:spPr>
            <a:xfrm>
              <a:off x="4888794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126fa12c206_2_1"/>
            <p:cNvSpPr/>
            <p:nvPr/>
          </p:nvSpPr>
          <p:spPr>
            <a:xfrm>
              <a:off x="4888794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126fa12c206_2_1"/>
            <p:cNvSpPr/>
            <p:nvPr/>
          </p:nvSpPr>
          <p:spPr>
            <a:xfrm>
              <a:off x="4888794" y="3633902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126fa12c206_2_1"/>
            <p:cNvSpPr/>
            <p:nvPr/>
          </p:nvSpPr>
          <p:spPr>
            <a:xfrm>
              <a:off x="489549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126fa12c206_2_1"/>
            <p:cNvSpPr/>
            <p:nvPr/>
          </p:nvSpPr>
          <p:spPr>
            <a:xfrm>
              <a:off x="489549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126fa12c206_2_1"/>
            <p:cNvSpPr/>
            <p:nvPr/>
          </p:nvSpPr>
          <p:spPr>
            <a:xfrm>
              <a:off x="489549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126fa12c206_2_1"/>
            <p:cNvSpPr/>
            <p:nvPr/>
          </p:nvSpPr>
          <p:spPr>
            <a:xfrm>
              <a:off x="4895496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44" y="1133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126fa12c206_2_1"/>
            <p:cNvSpPr/>
            <p:nvPr/>
          </p:nvSpPr>
          <p:spPr>
            <a:xfrm>
              <a:off x="4901674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126fa12c206_2_1"/>
            <p:cNvSpPr/>
            <p:nvPr/>
          </p:nvSpPr>
          <p:spPr>
            <a:xfrm>
              <a:off x="4901674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126fa12c206_2_1"/>
            <p:cNvSpPr/>
            <p:nvPr/>
          </p:nvSpPr>
          <p:spPr>
            <a:xfrm>
              <a:off x="4901674" y="3633902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126fa12c206_2_1"/>
            <p:cNvSpPr/>
            <p:nvPr/>
          </p:nvSpPr>
          <p:spPr>
            <a:xfrm>
              <a:off x="4908375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126fa12c206_2_1"/>
            <p:cNvSpPr/>
            <p:nvPr/>
          </p:nvSpPr>
          <p:spPr>
            <a:xfrm>
              <a:off x="4908375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126fa12c206_2_1"/>
            <p:cNvSpPr/>
            <p:nvPr/>
          </p:nvSpPr>
          <p:spPr>
            <a:xfrm>
              <a:off x="4908375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126fa12c206_2_1"/>
            <p:cNvSpPr/>
            <p:nvPr/>
          </p:nvSpPr>
          <p:spPr>
            <a:xfrm>
              <a:off x="4908375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43" y="1133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126fa12c206_2_1"/>
            <p:cNvSpPr/>
            <p:nvPr/>
          </p:nvSpPr>
          <p:spPr>
            <a:xfrm>
              <a:off x="4914553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13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126fa12c206_2_1"/>
            <p:cNvSpPr/>
            <p:nvPr/>
          </p:nvSpPr>
          <p:spPr>
            <a:xfrm>
              <a:off x="4831110" y="3543769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126fa12c206_2_1"/>
            <p:cNvSpPr/>
            <p:nvPr/>
          </p:nvSpPr>
          <p:spPr>
            <a:xfrm>
              <a:off x="4824420" y="3537591"/>
              <a:ext cx="90144" cy="19069"/>
            </a:xfrm>
            <a:custGeom>
              <a:avLst/>
              <a:gdLst/>
              <a:ahLst/>
              <a:cxnLst/>
              <a:rect l="l" t="t" r="r" b="b"/>
              <a:pathLst>
                <a:path w="7923" h="1676" extrusionOk="0">
                  <a:moveTo>
                    <a:pt x="589" y="1"/>
                  </a:moveTo>
                  <a:lnTo>
                    <a:pt x="0" y="544"/>
                  </a:lnTo>
                  <a:cubicBezTo>
                    <a:pt x="0" y="1132"/>
                    <a:pt x="589" y="1676"/>
                    <a:pt x="589" y="1676"/>
                  </a:cubicBezTo>
                  <a:lnTo>
                    <a:pt x="6791" y="1676"/>
                  </a:lnTo>
                  <a:cubicBezTo>
                    <a:pt x="7379" y="1676"/>
                    <a:pt x="7922" y="1132"/>
                    <a:pt x="7922" y="544"/>
                  </a:cubicBezTo>
                  <a:cubicBezTo>
                    <a:pt x="7922" y="544"/>
                    <a:pt x="7379" y="1"/>
                    <a:pt x="6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126fa12c206_2_1"/>
            <p:cNvSpPr/>
            <p:nvPr/>
          </p:nvSpPr>
          <p:spPr>
            <a:xfrm>
              <a:off x="482442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126fa12c206_2_1"/>
            <p:cNvSpPr/>
            <p:nvPr/>
          </p:nvSpPr>
          <p:spPr>
            <a:xfrm>
              <a:off x="482442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126fa12c206_2_1"/>
            <p:cNvSpPr/>
            <p:nvPr/>
          </p:nvSpPr>
          <p:spPr>
            <a:xfrm>
              <a:off x="482442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126fa12c206_2_1"/>
            <p:cNvSpPr/>
            <p:nvPr/>
          </p:nvSpPr>
          <p:spPr>
            <a:xfrm>
              <a:off x="4824420" y="3537591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126fa12c206_2_1"/>
            <p:cNvSpPr/>
            <p:nvPr/>
          </p:nvSpPr>
          <p:spPr>
            <a:xfrm>
              <a:off x="483111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126fa12c206_2_1"/>
            <p:cNvSpPr/>
            <p:nvPr/>
          </p:nvSpPr>
          <p:spPr>
            <a:xfrm>
              <a:off x="483111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126fa12c206_2_1"/>
            <p:cNvSpPr/>
            <p:nvPr/>
          </p:nvSpPr>
          <p:spPr>
            <a:xfrm>
              <a:off x="4831110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126fa12c206_2_1"/>
            <p:cNvSpPr/>
            <p:nvPr/>
          </p:nvSpPr>
          <p:spPr>
            <a:xfrm>
              <a:off x="4837288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126fa12c206_2_1"/>
            <p:cNvSpPr/>
            <p:nvPr/>
          </p:nvSpPr>
          <p:spPr>
            <a:xfrm>
              <a:off x="4837288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126fa12c206_2_1"/>
            <p:cNvSpPr/>
            <p:nvPr/>
          </p:nvSpPr>
          <p:spPr>
            <a:xfrm>
              <a:off x="4837288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126fa12c206_2_1"/>
            <p:cNvSpPr/>
            <p:nvPr/>
          </p:nvSpPr>
          <p:spPr>
            <a:xfrm>
              <a:off x="4837288" y="3537591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126fa12c206_2_1"/>
            <p:cNvSpPr/>
            <p:nvPr/>
          </p:nvSpPr>
          <p:spPr>
            <a:xfrm>
              <a:off x="484399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126fa12c206_2_1"/>
            <p:cNvSpPr/>
            <p:nvPr/>
          </p:nvSpPr>
          <p:spPr>
            <a:xfrm>
              <a:off x="484399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126fa12c206_2_1"/>
            <p:cNvSpPr/>
            <p:nvPr/>
          </p:nvSpPr>
          <p:spPr>
            <a:xfrm>
              <a:off x="484399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126fa12c206_2_1"/>
            <p:cNvSpPr/>
            <p:nvPr/>
          </p:nvSpPr>
          <p:spPr>
            <a:xfrm>
              <a:off x="4843990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126fa12c206_2_1"/>
            <p:cNvSpPr/>
            <p:nvPr/>
          </p:nvSpPr>
          <p:spPr>
            <a:xfrm>
              <a:off x="4850168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126fa12c206_2_1"/>
            <p:cNvSpPr/>
            <p:nvPr/>
          </p:nvSpPr>
          <p:spPr>
            <a:xfrm>
              <a:off x="4850168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126fa12c206_2_1"/>
            <p:cNvSpPr/>
            <p:nvPr/>
          </p:nvSpPr>
          <p:spPr>
            <a:xfrm>
              <a:off x="4850168" y="3537591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126fa12c206_2_1"/>
            <p:cNvSpPr/>
            <p:nvPr/>
          </p:nvSpPr>
          <p:spPr>
            <a:xfrm>
              <a:off x="4856869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126fa12c206_2_1"/>
            <p:cNvSpPr/>
            <p:nvPr/>
          </p:nvSpPr>
          <p:spPr>
            <a:xfrm>
              <a:off x="4856869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126fa12c206_2_1"/>
            <p:cNvSpPr/>
            <p:nvPr/>
          </p:nvSpPr>
          <p:spPr>
            <a:xfrm>
              <a:off x="4856869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126fa12c206_2_1"/>
            <p:cNvSpPr/>
            <p:nvPr/>
          </p:nvSpPr>
          <p:spPr>
            <a:xfrm>
              <a:off x="4856869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3" y="1676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126fa12c206_2_1"/>
            <p:cNvSpPr/>
            <p:nvPr/>
          </p:nvSpPr>
          <p:spPr>
            <a:xfrm>
              <a:off x="4863047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126fa12c206_2_1"/>
            <p:cNvSpPr/>
            <p:nvPr/>
          </p:nvSpPr>
          <p:spPr>
            <a:xfrm>
              <a:off x="4863047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126fa12c206_2_1"/>
            <p:cNvSpPr/>
            <p:nvPr/>
          </p:nvSpPr>
          <p:spPr>
            <a:xfrm>
              <a:off x="4863047" y="3537591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126fa12c206_2_1"/>
            <p:cNvSpPr/>
            <p:nvPr/>
          </p:nvSpPr>
          <p:spPr>
            <a:xfrm>
              <a:off x="4869737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126fa12c206_2_1"/>
            <p:cNvSpPr/>
            <p:nvPr/>
          </p:nvSpPr>
          <p:spPr>
            <a:xfrm>
              <a:off x="4869737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126fa12c206_2_1"/>
            <p:cNvSpPr/>
            <p:nvPr/>
          </p:nvSpPr>
          <p:spPr>
            <a:xfrm>
              <a:off x="4869737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126fa12c206_2_1"/>
            <p:cNvSpPr/>
            <p:nvPr/>
          </p:nvSpPr>
          <p:spPr>
            <a:xfrm>
              <a:off x="4869737" y="3537591"/>
              <a:ext cx="6201" cy="19069"/>
            </a:xfrm>
            <a:custGeom>
              <a:avLst/>
              <a:gdLst/>
              <a:ahLst/>
              <a:cxnLst/>
              <a:rect l="l" t="t" r="r" b="b"/>
              <a:pathLst>
                <a:path w="545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126fa12c206_2_1"/>
            <p:cNvSpPr/>
            <p:nvPr/>
          </p:nvSpPr>
          <p:spPr>
            <a:xfrm>
              <a:off x="487592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126fa12c206_2_1"/>
            <p:cNvSpPr/>
            <p:nvPr/>
          </p:nvSpPr>
          <p:spPr>
            <a:xfrm>
              <a:off x="487592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126fa12c206_2_1"/>
            <p:cNvSpPr/>
            <p:nvPr/>
          </p:nvSpPr>
          <p:spPr>
            <a:xfrm>
              <a:off x="487592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126fa12c206_2_1"/>
            <p:cNvSpPr/>
            <p:nvPr/>
          </p:nvSpPr>
          <p:spPr>
            <a:xfrm>
              <a:off x="4875926" y="3537591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126fa12c206_2_1"/>
            <p:cNvSpPr/>
            <p:nvPr/>
          </p:nvSpPr>
          <p:spPr>
            <a:xfrm>
              <a:off x="488261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126fa12c206_2_1"/>
            <p:cNvSpPr/>
            <p:nvPr/>
          </p:nvSpPr>
          <p:spPr>
            <a:xfrm>
              <a:off x="488261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126fa12c206_2_1"/>
            <p:cNvSpPr/>
            <p:nvPr/>
          </p:nvSpPr>
          <p:spPr>
            <a:xfrm>
              <a:off x="4882616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126fa12c206_2_1"/>
            <p:cNvSpPr/>
            <p:nvPr/>
          </p:nvSpPr>
          <p:spPr>
            <a:xfrm>
              <a:off x="4888794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126fa12c206_2_1"/>
            <p:cNvSpPr/>
            <p:nvPr/>
          </p:nvSpPr>
          <p:spPr>
            <a:xfrm>
              <a:off x="4888794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126fa12c206_2_1"/>
            <p:cNvSpPr/>
            <p:nvPr/>
          </p:nvSpPr>
          <p:spPr>
            <a:xfrm>
              <a:off x="4888794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126fa12c206_2_1"/>
            <p:cNvSpPr/>
            <p:nvPr/>
          </p:nvSpPr>
          <p:spPr>
            <a:xfrm>
              <a:off x="4888794" y="3537591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126fa12c206_2_1"/>
            <p:cNvSpPr/>
            <p:nvPr/>
          </p:nvSpPr>
          <p:spPr>
            <a:xfrm>
              <a:off x="489549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126fa12c206_2_1"/>
            <p:cNvSpPr/>
            <p:nvPr/>
          </p:nvSpPr>
          <p:spPr>
            <a:xfrm>
              <a:off x="489549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g126fa12c206_2_1"/>
            <p:cNvSpPr/>
            <p:nvPr/>
          </p:nvSpPr>
          <p:spPr>
            <a:xfrm>
              <a:off x="489549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126fa12c206_2_1"/>
            <p:cNvSpPr/>
            <p:nvPr/>
          </p:nvSpPr>
          <p:spPr>
            <a:xfrm>
              <a:off x="4895496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g126fa12c206_2_1"/>
            <p:cNvSpPr/>
            <p:nvPr/>
          </p:nvSpPr>
          <p:spPr>
            <a:xfrm>
              <a:off x="4901674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g126fa12c206_2_1"/>
            <p:cNvSpPr/>
            <p:nvPr/>
          </p:nvSpPr>
          <p:spPr>
            <a:xfrm>
              <a:off x="4901674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g126fa12c206_2_1"/>
            <p:cNvSpPr/>
            <p:nvPr/>
          </p:nvSpPr>
          <p:spPr>
            <a:xfrm>
              <a:off x="4901674" y="3537591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126fa12c206_2_1"/>
            <p:cNvSpPr/>
            <p:nvPr/>
          </p:nvSpPr>
          <p:spPr>
            <a:xfrm>
              <a:off x="4908375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126fa12c206_2_1"/>
            <p:cNvSpPr/>
            <p:nvPr/>
          </p:nvSpPr>
          <p:spPr>
            <a:xfrm>
              <a:off x="4908375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126fa12c206_2_1"/>
            <p:cNvSpPr/>
            <p:nvPr/>
          </p:nvSpPr>
          <p:spPr>
            <a:xfrm>
              <a:off x="4908375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126fa12c206_2_1"/>
            <p:cNvSpPr/>
            <p:nvPr/>
          </p:nvSpPr>
          <p:spPr>
            <a:xfrm>
              <a:off x="4908375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3" y="1676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126fa12c206_2_1"/>
            <p:cNvSpPr/>
            <p:nvPr/>
          </p:nvSpPr>
          <p:spPr>
            <a:xfrm>
              <a:off x="4914553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67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126fa12c206_2_1"/>
            <p:cNvSpPr/>
            <p:nvPr/>
          </p:nvSpPr>
          <p:spPr>
            <a:xfrm>
              <a:off x="4831110" y="3447459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126fa12c206_2_1"/>
            <p:cNvSpPr/>
            <p:nvPr/>
          </p:nvSpPr>
          <p:spPr>
            <a:xfrm>
              <a:off x="4824420" y="3440769"/>
              <a:ext cx="90144" cy="19581"/>
            </a:xfrm>
            <a:custGeom>
              <a:avLst/>
              <a:gdLst/>
              <a:ahLst/>
              <a:cxnLst/>
              <a:rect l="l" t="t" r="r" b="b"/>
              <a:pathLst>
                <a:path w="7923" h="1721" extrusionOk="0">
                  <a:moveTo>
                    <a:pt x="589" y="0"/>
                  </a:moveTo>
                  <a:lnTo>
                    <a:pt x="0" y="589"/>
                  </a:lnTo>
                  <a:cubicBezTo>
                    <a:pt x="0" y="1132"/>
                    <a:pt x="589" y="1720"/>
                    <a:pt x="589" y="1720"/>
                  </a:cubicBezTo>
                  <a:lnTo>
                    <a:pt x="6791" y="1720"/>
                  </a:lnTo>
                  <a:cubicBezTo>
                    <a:pt x="7379" y="1720"/>
                    <a:pt x="7922" y="1132"/>
                    <a:pt x="7922" y="589"/>
                  </a:cubicBezTo>
                  <a:cubicBezTo>
                    <a:pt x="7922" y="589"/>
                    <a:pt x="7379" y="0"/>
                    <a:pt x="6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126fa12c206_2_1"/>
            <p:cNvSpPr/>
            <p:nvPr/>
          </p:nvSpPr>
          <p:spPr>
            <a:xfrm>
              <a:off x="482442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126fa12c206_2_1"/>
            <p:cNvSpPr/>
            <p:nvPr/>
          </p:nvSpPr>
          <p:spPr>
            <a:xfrm>
              <a:off x="482442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126fa12c206_2_1"/>
            <p:cNvSpPr/>
            <p:nvPr/>
          </p:nvSpPr>
          <p:spPr>
            <a:xfrm>
              <a:off x="482442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126fa12c206_2_1"/>
            <p:cNvSpPr/>
            <p:nvPr/>
          </p:nvSpPr>
          <p:spPr>
            <a:xfrm>
              <a:off x="4824420" y="3440769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126fa12c206_2_1"/>
            <p:cNvSpPr/>
            <p:nvPr/>
          </p:nvSpPr>
          <p:spPr>
            <a:xfrm>
              <a:off x="483111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126fa12c206_2_1"/>
            <p:cNvSpPr/>
            <p:nvPr/>
          </p:nvSpPr>
          <p:spPr>
            <a:xfrm>
              <a:off x="483111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126fa12c206_2_1"/>
            <p:cNvSpPr/>
            <p:nvPr/>
          </p:nvSpPr>
          <p:spPr>
            <a:xfrm>
              <a:off x="4831110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126fa12c206_2_1"/>
            <p:cNvSpPr/>
            <p:nvPr/>
          </p:nvSpPr>
          <p:spPr>
            <a:xfrm>
              <a:off x="4837288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126fa12c206_2_1"/>
            <p:cNvSpPr/>
            <p:nvPr/>
          </p:nvSpPr>
          <p:spPr>
            <a:xfrm>
              <a:off x="4837288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126fa12c206_2_1"/>
            <p:cNvSpPr/>
            <p:nvPr/>
          </p:nvSpPr>
          <p:spPr>
            <a:xfrm>
              <a:off x="4837288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126fa12c206_2_1"/>
            <p:cNvSpPr/>
            <p:nvPr/>
          </p:nvSpPr>
          <p:spPr>
            <a:xfrm>
              <a:off x="4837288" y="3440769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126fa12c206_2_1"/>
            <p:cNvSpPr/>
            <p:nvPr/>
          </p:nvSpPr>
          <p:spPr>
            <a:xfrm>
              <a:off x="484399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126fa12c206_2_1"/>
            <p:cNvSpPr/>
            <p:nvPr/>
          </p:nvSpPr>
          <p:spPr>
            <a:xfrm>
              <a:off x="484399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126fa12c206_2_1"/>
            <p:cNvSpPr/>
            <p:nvPr/>
          </p:nvSpPr>
          <p:spPr>
            <a:xfrm>
              <a:off x="484399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126fa12c206_2_1"/>
            <p:cNvSpPr/>
            <p:nvPr/>
          </p:nvSpPr>
          <p:spPr>
            <a:xfrm>
              <a:off x="4843990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126fa12c206_2_1"/>
            <p:cNvSpPr/>
            <p:nvPr/>
          </p:nvSpPr>
          <p:spPr>
            <a:xfrm>
              <a:off x="4850168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126fa12c206_2_1"/>
            <p:cNvSpPr/>
            <p:nvPr/>
          </p:nvSpPr>
          <p:spPr>
            <a:xfrm>
              <a:off x="4850168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126fa12c206_2_1"/>
            <p:cNvSpPr/>
            <p:nvPr/>
          </p:nvSpPr>
          <p:spPr>
            <a:xfrm>
              <a:off x="4850168" y="3440769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126fa12c206_2_1"/>
            <p:cNvSpPr/>
            <p:nvPr/>
          </p:nvSpPr>
          <p:spPr>
            <a:xfrm>
              <a:off x="4856869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126fa12c206_2_1"/>
            <p:cNvSpPr/>
            <p:nvPr/>
          </p:nvSpPr>
          <p:spPr>
            <a:xfrm>
              <a:off x="4856869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126fa12c206_2_1"/>
            <p:cNvSpPr/>
            <p:nvPr/>
          </p:nvSpPr>
          <p:spPr>
            <a:xfrm>
              <a:off x="4856869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126fa12c206_2_1"/>
            <p:cNvSpPr/>
            <p:nvPr/>
          </p:nvSpPr>
          <p:spPr>
            <a:xfrm>
              <a:off x="4856869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3" y="172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126fa12c206_2_1"/>
            <p:cNvSpPr/>
            <p:nvPr/>
          </p:nvSpPr>
          <p:spPr>
            <a:xfrm>
              <a:off x="4863047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126fa12c206_2_1"/>
            <p:cNvSpPr/>
            <p:nvPr/>
          </p:nvSpPr>
          <p:spPr>
            <a:xfrm>
              <a:off x="4863047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126fa12c206_2_1"/>
            <p:cNvSpPr/>
            <p:nvPr/>
          </p:nvSpPr>
          <p:spPr>
            <a:xfrm>
              <a:off x="4863047" y="3440769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126fa12c206_2_1"/>
            <p:cNvSpPr/>
            <p:nvPr/>
          </p:nvSpPr>
          <p:spPr>
            <a:xfrm>
              <a:off x="4869737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126fa12c206_2_1"/>
            <p:cNvSpPr/>
            <p:nvPr/>
          </p:nvSpPr>
          <p:spPr>
            <a:xfrm>
              <a:off x="4869737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126fa12c206_2_1"/>
            <p:cNvSpPr/>
            <p:nvPr/>
          </p:nvSpPr>
          <p:spPr>
            <a:xfrm>
              <a:off x="4869737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126fa12c206_2_1"/>
            <p:cNvSpPr/>
            <p:nvPr/>
          </p:nvSpPr>
          <p:spPr>
            <a:xfrm>
              <a:off x="4869737" y="3440769"/>
              <a:ext cx="6201" cy="19581"/>
            </a:xfrm>
            <a:custGeom>
              <a:avLst/>
              <a:gdLst/>
              <a:ahLst/>
              <a:cxnLst/>
              <a:rect l="l" t="t" r="r" b="b"/>
              <a:pathLst>
                <a:path w="545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126fa12c206_2_1"/>
            <p:cNvSpPr/>
            <p:nvPr/>
          </p:nvSpPr>
          <p:spPr>
            <a:xfrm>
              <a:off x="487592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126fa12c206_2_1"/>
            <p:cNvSpPr/>
            <p:nvPr/>
          </p:nvSpPr>
          <p:spPr>
            <a:xfrm>
              <a:off x="487592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126fa12c206_2_1"/>
            <p:cNvSpPr/>
            <p:nvPr/>
          </p:nvSpPr>
          <p:spPr>
            <a:xfrm>
              <a:off x="487592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126fa12c206_2_1"/>
            <p:cNvSpPr/>
            <p:nvPr/>
          </p:nvSpPr>
          <p:spPr>
            <a:xfrm>
              <a:off x="4875926" y="3440769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126fa12c206_2_1"/>
            <p:cNvSpPr/>
            <p:nvPr/>
          </p:nvSpPr>
          <p:spPr>
            <a:xfrm>
              <a:off x="488261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g126fa12c206_2_1"/>
            <p:cNvSpPr/>
            <p:nvPr/>
          </p:nvSpPr>
          <p:spPr>
            <a:xfrm>
              <a:off x="488261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g126fa12c206_2_1"/>
            <p:cNvSpPr/>
            <p:nvPr/>
          </p:nvSpPr>
          <p:spPr>
            <a:xfrm>
              <a:off x="4882616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g126fa12c206_2_1"/>
            <p:cNvSpPr/>
            <p:nvPr/>
          </p:nvSpPr>
          <p:spPr>
            <a:xfrm>
              <a:off x="4888794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g126fa12c206_2_1"/>
            <p:cNvSpPr/>
            <p:nvPr/>
          </p:nvSpPr>
          <p:spPr>
            <a:xfrm>
              <a:off x="4888794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g126fa12c206_2_1"/>
            <p:cNvSpPr/>
            <p:nvPr/>
          </p:nvSpPr>
          <p:spPr>
            <a:xfrm>
              <a:off x="4888794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g126fa12c206_2_1"/>
            <p:cNvSpPr/>
            <p:nvPr/>
          </p:nvSpPr>
          <p:spPr>
            <a:xfrm>
              <a:off x="4888794" y="3440769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g126fa12c206_2_1"/>
            <p:cNvSpPr/>
            <p:nvPr/>
          </p:nvSpPr>
          <p:spPr>
            <a:xfrm>
              <a:off x="489549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g126fa12c206_2_1"/>
            <p:cNvSpPr/>
            <p:nvPr/>
          </p:nvSpPr>
          <p:spPr>
            <a:xfrm>
              <a:off x="489549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g126fa12c206_2_1"/>
            <p:cNvSpPr/>
            <p:nvPr/>
          </p:nvSpPr>
          <p:spPr>
            <a:xfrm>
              <a:off x="489549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126fa12c206_2_1"/>
            <p:cNvSpPr/>
            <p:nvPr/>
          </p:nvSpPr>
          <p:spPr>
            <a:xfrm>
              <a:off x="4895496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126fa12c206_2_1"/>
            <p:cNvSpPr/>
            <p:nvPr/>
          </p:nvSpPr>
          <p:spPr>
            <a:xfrm>
              <a:off x="4901674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126fa12c206_2_1"/>
            <p:cNvSpPr/>
            <p:nvPr/>
          </p:nvSpPr>
          <p:spPr>
            <a:xfrm>
              <a:off x="4901674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126fa12c206_2_1"/>
            <p:cNvSpPr/>
            <p:nvPr/>
          </p:nvSpPr>
          <p:spPr>
            <a:xfrm>
              <a:off x="4901674" y="3440769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126fa12c206_2_1"/>
            <p:cNvSpPr/>
            <p:nvPr/>
          </p:nvSpPr>
          <p:spPr>
            <a:xfrm>
              <a:off x="4908375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126fa12c206_2_1"/>
            <p:cNvSpPr/>
            <p:nvPr/>
          </p:nvSpPr>
          <p:spPr>
            <a:xfrm>
              <a:off x="4908375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126fa12c206_2_1"/>
            <p:cNvSpPr/>
            <p:nvPr/>
          </p:nvSpPr>
          <p:spPr>
            <a:xfrm>
              <a:off x="4908375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126fa12c206_2_1"/>
            <p:cNvSpPr/>
            <p:nvPr/>
          </p:nvSpPr>
          <p:spPr>
            <a:xfrm>
              <a:off x="4908375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3" y="172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126fa12c206_2_1"/>
            <p:cNvSpPr/>
            <p:nvPr/>
          </p:nvSpPr>
          <p:spPr>
            <a:xfrm>
              <a:off x="4914553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172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126fa12c206_2_1"/>
            <p:cNvSpPr/>
            <p:nvPr/>
          </p:nvSpPr>
          <p:spPr>
            <a:xfrm>
              <a:off x="4831110" y="3357326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126fa12c206_2_1"/>
            <p:cNvSpPr/>
            <p:nvPr/>
          </p:nvSpPr>
          <p:spPr>
            <a:xfrm>
              <a:off x="4824420" y="3344447"/>
              <a:ext cx="90144" cy="19069"/>
            </a:xfrm>
            <a:custGeom>
              <a:avLst/>
              <a:gdLst/>
              <a:ahLst/>
              <a:cxnLst/>
              <a:rect l="l" t="t" r="r" b="b"/>
              <a:pathLst>
                <a:path w="7923" h="1676" extrusionOk="0">
                  <a:moveTo>
                    <a:pt x="589" y="1"/>
                  </a:moveTo>
                  <a:cubicBezTo>
                    <a:pt x="589" y="1"/>
                    <a:pt x="0" y="544"/>
                    <a:pt x="0" y="1132"/>
                  </a:cubicBezTo>
                  <a:lnTo>
                    <a:pt x="589" y="1676"/>
                  </a:lnTo>
                  <a:lnTo>
                    <a:pt x="6791" y="1676"/>
                  </a:lnTo>
                  <a:cubicBezTo>
                    <a:pt x="7379" y="1676"/>
                    <a:pt x="7922" y="1132"/>
                    <a:pt x="7922" y="1132"/>
                  </a:cubicBezTo>
                  <a:cubicBezTo>
                    <a:pt x="7922" y="544"/>
                    <a:pt x="7379" y="1"/>
                    <a:pt x="6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126fa12c206_2_1"/>
            <p:cNvSpPr/>
            <p:nvPr/>
          </p:nvSpPr>
          <p:spPr>
            <a:xfrm>
              <a:off x="482442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126fa12c206_2_1"/>
            <p:cNvSpPr/>
            <p:nvPr/>
          </p:nvSpPr>
          <p:spPr>
            <a:xfrm>
              <a:off x="482442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126fa12c206_2_1"/>
            <p:cNvSpPr/>
            <p:nvPr/>
          </p:nvSpPr>
          <p:spPr>
            <a:xfrm>
              <a:off x="482442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126fa12c206_2_1"/>
            <p:cNvSpPr/>
            <p:nvPr/>
          </p:nvSpPr>
          <p:spPr>
            <a:xfrm>
              <a:off x="4824420" y="3344447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126fa12c206_2_1"/>
            <p:cNvSpPr/>
            <p:nvPr/>
          </p:nvSpPr>
          <p:spPr>
            <a:xfrm>
              <a:off x="483111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126fa12c206_2_1"/>
            <p:cNvSpPr/>
            <p:nvPr/>
          </p:nvSpPr>
          <p:spPr>
            <a:xfrm>
              <a:off x="483111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126fa12c206_2_1"/>
            <p:cNvSpPr/>
            <p:nvPr/>
          </p:nvSpPr>
          <p:spPr>
            <a:xfrm>
              <a:off x="4831110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126fa12c206_2_1"/>
            <p:cNvSpPr/>
            <p:nvPr/>
          </p:nvSpPr>
          <p:spPr>
            <a:xfrm>
              <a:off x="4837288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126fa12c206_2_1"/>
            <p:cNvSpPr/>
            <p:nvPr/>
          </p:nvSpPr>
          <p:spPr>
            <a:xfrm>
              <a:off x="4837288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126fa12c206_2_1"/>
            <p:cNvSpPr/>
            <p:nvPr/>
          </p:nvSpPr>
          <p:spPr>
            <a:xfrm>
              <a:off x="4837288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126fa12c206_2_1"/>
            <p:cNvSpPr/>
            <p:nvPr/>
          </p:nvSpPr>
          <p:spPr>
            <a:xfrm>
              <a:off x="4837288" y="3344447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126fa12c206_2_1"/>
            <p:cNvSpPr/>
            <p:nvPr/>
          </p:nvSpPr>
          <p:spPr>
            <a:xfrm>
              <a:off x="484399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126fa12c206_2_1"/>
            <p:cNvSpPr/>
            <p:nvPr/>
          </p:nvSpPr>
          <p:spPr>
            <a:xfrm>
              <a:off x="484399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126fa12c206_2_1"/>
            <p:cNvSpPr/>
            <p:nvPr/>
          </p:nvSpPr>
          <p:spPr>
            <a:xfrm>
              <a:off x="484399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126fa12c206_2_1"/>
            <p:cNvSpPr/>
            <p:nvPr/>
          </p:nvSpPr>
          <p:spPr>
            <a:xfrm>
              <a:off x="4843990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126fa12c206_2_1"/>
            <p:cNvSpPr/>
            <p:nvPr/>
          </p:nvSpPr>
          <p:spPr>
            <a:xfrm>
              <a:off x="4850168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126fa12c206_2_1"/>
            <p:cNvSpPr/>
            <p:nvPr/>
          </p:nvSpPr>
          <p:spPr>
            <a:xfrm>
              <a:off x="4850168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126fa12c206_2_1"/>
            <p:cNvSpPr/>
            <p:nvPr/>
          </p:nvSpPr>
          <p:spPr>
            <a:xfrm>
              <a:off x="4850168" y="3344447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126fa12c206_2_1"/>
            <p:cNvSpPr/>
            <p:nvPr/>
          </p:nvSpPr>
          <p:spPr>
            <a:xfrm>
              <a:off x="4856869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126fa12c206_2_1"/>
            <p:cNvSpPr/>
            <p:nvPr/>
          </p:nvSpPr>
          <p:spPr>
            <a:xfrm>
              <a:off x="4856869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126fa12c206_2_1"/>
            <p:cNvSpPr/>
            <p:nvPr/>
          </p:nvSpPr>
          <p:spPr>
            <a:xfrm>
              <a:off x="4856869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126fa12c206_2_1"/>
            <p:cNvSpPr/>
            <p:nvPr/>
          </p:nvSpPr>
          <p:spPr>
            <a:xfrm>
              <a:off x="4856869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3" y="1676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126fa12c206_2_1"/>
            <p:cNvSpPr/>
            <p:nvPr/>
          </p:nvSpPr>
          <p:spPr>
            <a:xfrm>
              <a:off x="4863047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126fa12c206_2_1"/>
            <p:cNvSpPr/>
            <p:nvPr/>
          </p:nvSpPr>
          <p:spPr>
            <a:xfrm>
              <a:off x="4863047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126fa12c206_2_1"/>
            <p:cNvSpPr/>
            <p:nvPr/>
          </p:nvSpPr>
          <p:spPr>
            <a:xfrm>
              <a:off x="4863047" y="3344447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126fa12c206_2_1"/>
            <p:cNvSpPr/>
            <p:nvPr/>
          </p:nvSpPr>
          <p:spPr>
            <a:xfrm>
              <a:off x="4869737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126fa12c206_2_1"/>
            <p:cNvSpPr/>
            <p:nvPr/>
          </p:nvSpPr>
          <p:spPr>
            <a:xfrm>
              <a:off x="4869737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126fa12c206_2_1"/>
            <p:cNvSpPr/>
            <p:nvPr/>
          </p:nvSpPr>
          <p:spPr>
            <a:xfrm>
              <a:off x="4869737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126fa12c206_2_1"/>
            <p:cNvSpPr/>
            <p:nvPr/>
          </p:nvSpPr>
          <p:spPr>
            <a:xfrm>
              <a:off x="4869737" y="3344447"/>
              <a:ext cx="6201" cy="19069"/>
            </a:xfrm>
            <a:custGeom>
              <a:avLst/>
              <a:gdLst/>
              <a:ahLst/>
              <a:cxnLst/>
              <a:rect l="l" t="t" r="r" b="b"/>
              <a:pathLst>
                <a:path w="545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126fa12c206_2_1"/>
            <p:cNvSpPr/>
            <p:nvPr/>
          </p:nvSpPr>
          <p:spPr>
            <a:xfrm>
              <a:off x="487592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126fa12c206_2_1"/>
            <p:cNvSpPr/>
            <p:nvPr/>
          </p:nvSpPr>
          <p:spPr>
            <a:xfrm>
              <a:off x="487592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126fa12c206_2_1"/>
            <p:cNvSpPr/>
            <p:nvPr/>
          </p:nvSpPr>
          <p:spPr>
            <a:xfrm>
              <a:off x="487592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126fa12c206_2_1"/>
            <p:cNvSpPr/>
            <p:nvPr/>
          </p:nvSpPr>
          <p:spPr>
            <a:xfrm>
              <a:off x="4875926" y="3344447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126fa12c206_2_1"/>
            <p:cNvSpPr/>
            <p:nvPr/>
          </p:nvSpPr>
          <p:spPr>
            <a:xfrm>
              <a:off x="488261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126fa12c206_2_1"/>
            <p:cNvSpPr/>
            <p:nvPr/>
          </p:nvSpPr>
          <p:spPr>
            <a:xfrm>
              <a:off x="488261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126fa12c206_2_1"/>
            <p:cNvSpPr/>
            <p:nvPr/>
          </p:nvSpPr>
          <p:spPr>
            <a:xfrm>
              <a:off x="4882616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126fa12c206_2_1"/>
            <p:cNvSpPr/>
            <p:nvPr/>
          </p:nvSpPr>
          <p:spPr>
            <a:xfrm>
              <a:off x="4888794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126fa12c206_2_1"/>
            <p:cNvSpPr/>
            <p:nvPr/>
          </p:nvSpPr>
          <p:spPr>
            <a:xfrm>
              <a:off x="4888794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126fa12c206_2_1"/>
            <p:cNvSpPr/>
            <p:nvPr/>
          </p:nvSpPr>
          <p:spPr>
            <a:xfrm>
              <a:off x="4888794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126fa12c206_2_1"/>
            <p:cNvSpPr/>
            <p:nvPr/>
          </p:nvSpPr>
          <p:spPr>
            <a:xfrm>
              <a:off x="4888794" y="3344447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126fa12c206_2_1"/>
            <p:cNvSpPr/>
            <p:nvPr/>
          </p:nvSpPr>
          <p:spPr>
            <a:xfrm>
              <a:off x="489549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126fa12c206_2_1"/>
            <p:cNvSpPr/>
            <p:nvPr/>
          </p:nvSpPr>
          <p:spPr>
            <a:xfrm>
              <a:off x="489549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126fa12c206_2_1"/>
            <p:cNvSpPr/>
            <p:nvPr/>
          </p:nvSpPr>
          <p:spPr>
            <a:xfrm>
              <a:off x="489549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126fa12c206_2_1"/>
            <p:cNvSpPr/>
            <p:nvPr/>
          </p:nvSpPr>
          <p:spPr>
            <a:xfrm>
              <a:off x="4895496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126fa12c206_2_1"/>
            <p:cNvSpPr/>
            <p:nvPr/>
          </p:nvSpPr>
          <p:spPr>
            <a:xfrm>
              <a:off x="4901674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126fa12c206_2_1"/>
            <p:cNvSpPr/>
            <p:nvPr/>
          </p:nvSpPr>
          <p:spPr>
            <a:xfrm>
              <a:off x="4901674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126fa12c206_2_1"/>
            <p:cNvSpPr/>
            <p:nvPr/>
          </p:nvSpPr>
          <p:spPr>
            <a:xfrm>
              <a:off x="4901674" y="3344447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126fa12c206_2_1"/>
            <p:cNvSpPr/>
            <p:nvPr/>
          </p:nvSpPr>
          <p:spPr>
            <a:xfrm>
              <a:off x="4908375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126fa12c206_2_1"/>
            <p:cNvSpPr/>
            <p:nvPr/>
          </p:nvSpPr>
          <p:spPr>
            <a:xfrm>
              <a:off x="4908375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126fa12c206_2_1"/>
            <p:cNvSpPr/>
            <p:nvPr/>
          </p:nvSpPr>
          <p:spPr>
            <a:xfrm>
              <a:off x="4908375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126fa12c206_2_1"/>
            <p:cNvSpPr/>
            <p:nvPr/>
          </p:nvSpPr>
          <p:spPr>
            <a:xfrm>
              <a:off x="4908375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3" y="1676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126fa12c206_2_1"/>
            <p:cNvSpPr/>
            <p:nvPr/>
          </p:nvSpPr>
          <p:spPr>
            <a:xfrm>
              <a:off x="4914553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67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126fa12c206_2_1"/>
            <p:cNvSpPr/>
            <p:nvPr/>
          </p:nvSpPr>
          <p:spPr>
            <a:xfrm>
              <a:off x="4831110" y="3260492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126fa12c206_2_1"/>
            <p:cNvSpPr/>
            <p:nvPr/>
          </p:nvSpPr>
          <p:spPr>
            <a:xfrm>
              <a:off x="4824420" y="3247624"/>
              <a:ext cx="90144" cy="19581"/>
            </a:xfrm>
            <a:custGeom>
              <a:avLst/>
              <a:gdLst/>
              <a:ahLst/>
              <a:cxnLst/>
              <a:rect l="l" t="t" r="r" b="b"/>
              <a:pathLst>
                <a:path w="7923" h="1721" extrusionOk="0">
                  <a:moveTo>
                    <a:pt x="589" y="0"/>
                  </a:moveTo>
                  <a:cubicBezTo>
                    <a:pt x="589" y="0"/>
                    <a:pt x="0" y="589"/>
                    <a:pt x="0" y="1132"/>
                  </a:cubicBezTo>
                  <a:lnTo>
                    <a:pt x="589" y="1720"/>
                  </a:lnTo>
                  <a:lnTo>
                    <a:pt x="6791" y="1720"/>
                  </a:lnTo>
                  <a:cubicBezTo>
                    <a:pt x="7379" y="1720"/>
                    <a:pt x="7922" y="1132"/>
                    <a:pt x="7922" y="1132"/>
                  </a:cubicBezTo>
                  <a:cubicBezTo>
                    <a:pt x="7922" y="589"/>
                    <a:pt x="7379" y="0"/>
                    <a:pt x="6791" y="0"/>
                  </a:cubicBez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126fa12c206_2_1"/>
            <p:cNvSpPr/>
            <p:nvPr/>
          </p:nvSpPr>
          <p:spPr>
            <a:xfrm>
              <a:off x="482442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126fa12c206_2_1"/>
            <p:cNvSpPr/>
            <p:nvPr/>
          </p:nvSpPr>
          <p:spPr>
            <a:xfrm>
              <a:off x="482442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126fa12c206_2_1"/>
            <p:cNvSpPr/>
            <p:nvPr/>
          </p:nvSpPr>
          <p:spPr>
            <a:xfrm>
              <a:off x="482442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126fa12c206_2_1"/>
            <p:cNvSpPr/>
            <p:nvPr/>
          </p:nvSpPr>
          <p:spPr>
            <a:xfrm>
              <a:off x="4824420" y="3247624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126fa12c206_2_1"/>
            <p:cNvSpPr/>
            <p:nvPr/>
          </p:nvSpPr>
          <p:spPr>
            <a:xfrm>
              <a:off x="483111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126fa12c206_2_1"/>
            <p:cNvSpPr/>
            <p:nvPr/>
          </p:nvSpPr>
          <p:spPr>
            <a:xfrm>
              <a:off x="483111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126fa12c206_2_1"/>
            <p:cNvSpPr/>
            <p:nvPr/>
          </p:nvSpPr>
          <p:spPr>
            <a:xfrm>
              <a:off x="4831110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126fa12c206_2_1"/>
            <p:cNvSpPr/>
            <p:nvPr/>
          </p:nvSpPr>
          <p:spPr>
            <a:xfrm>
              <a:off x="4837288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126fa12c206_2_1"/>
            <p:cNvSpPr/>
            <p:nvPr/>
          </p:nvSpPr>
          <p:spPr>
            <a:xfrm>
              <a:off x="4837288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126fa12c206_2_1"/>
            <p:cNvSpPr/>
            <p:nvPr/>
          </p:nvSpPr>
          <p:spPr>
            <a:xfrm>
              <a:off x="4837288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126fa12c206_2_1"/>
            <p:cNvSpPr/>
            <p:nvPr/>
          </p:nvSpPr>
          <p:spPr>
            <a:xfrm>
              <a:off x="4837288" y="3247624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126fa12c206_2_1"/>
            <p:cNvSpPr/>
            <p:nvPr/>
          </p:nvSpPr>
          <p:spPr>
            <a:xfrm>
              <a:off x="484399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126fa12c206_2_1"/>
            <p:cNvSpPr/>
            <p:nvPr/>
          </p:nvSpPr>
          <p:spPr>
            <a:xfrm>
              <a:off x="484399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126fa12c206_2_1"/>
            <p:cNvSpPr/>
            <p:nvPr/>
          </p:nvSpPr>
          <p:spPr>
            <a:xfrm>
              <a:off x="484399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126fa12c206_2_1"/>
            <p:cNvSpPr/>
            <p:nvPr/>
          </p:nvSpPr>
          <p:spPr>
            <a:xfrm>
              <a:off x="4843990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126fa12c206_2_1"/>
            <p:cNvSpPr/>
            <p:nvPr/>
          </p:nvSpPr>
          <p:spPr>
            <a:xfrm>
              <a:off x="4850168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126fa12c206_2_1"/>
            <p:cNvSpPr/>
            <p:nvPr/>
          </p:nvSpPr>
          <p:spPr>
            <a:xfrm>
              <a:off x="4850168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126fa12c206_2_1"/>
            <p:cNvSpPr/>
            <p:nvPr/>
          </p:nvSpPr>
          <p:spPr>
            <a:xfrm>
              <a:off x="4850168" y="3247624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126fa12c206_2_1"/>
            <p:cNvSpPr/>
            <p:nvPr/>
          </p:nvSpPr>
          <p:spPr>
            <a:xfrm>
              <a:off x="4856869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126fa12c206_2_1"/>
            <p:cNvSpPr/>
            <p:nvPr/>
          </p:nvSpPr>
          <p:spPr>
            <a:xfrm>
              <a:off x="4856869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126fa12c206_2_1"/>
            <p:cNvSpPr/>
            <p:nvPr/>
          </p:nvSpPr>
          <p:spPr>
            <a:xfrm>
              <a:off x="4856869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126fa12c206_2_1"/>
            <p:cNvSpPr/>
            <p:nvPr/>
          </p:nvSpPr>
          <p:spPr>
            <a:xfrm>
              <a:off x="4856869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3" y="172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g126fa12c206_2_1"/>
            <p:cNvSpPr/>
            <p:nvPr/>
          </p:nvSpPr>
          <p:spPr>
            <a:xfrm>
              <a:off x="4863047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126fa12c206_2_1"/>
            <p:cNvSpPr/>
            <p:nvPr/>
          </p:nvSpPr>
          <p:spPr>
            <a:xfrm>
              <a:off x="4863047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126fa12c206_2_1"/>
            <p:cNvSpPr/>
            <p:nvPr/>
          </p:nvSpPr>
          <p:spPr>
            <a:xfrm>
              <a:off x="4863047" y="3247624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126fa12c206_2_1"/>
            <p:cNvSpPr/>
            <p:nvPr/>
          </p:nvSpPr>
          <p:spPr>
            <a:xfrm>
              <a:off x="4869737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126fa12c206_2_1"/>
            <p:cNvSpPr/>
            <p:nvPr/>
          </p:nvSpPr>
          <p:spPr>
            <a:xfrm>
              <a:off x="4869737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g126fa12c206_2_1"/>
            <p:cNvSpPr/>
            <p:nvPr/>
          </p:nvSpPr>
          <p:spPr>
            <a:xfrm>
              <a:off x="4869737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g126fa12c206_2_1"/>
            <p:cNvSpPr/>
            <p:nvPr/>
          </p:nvSpPr>
          <p:spPr>
            <a:xfrm>
              <a:off x="4869737" y="3247624"/>
              <a:ext cx="6201" cy="19581"/>
            </a:xfrm>
            <a:custGeom>
              <a:avLst/>
              <a:gdLst/>
              <a:ahLst/>
              <a:cxnLst/>
              <a:rect l="l" t="t" r="r" b="b"/>
              <a:pathLst>
                <a:path w="545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g126fa12c206_2_1"/>
            <p:cNvSpPr/>
            <p:nvPr/>
          </p:nvSpPr>
          <p:spPr>
            <a:xfrm>
              <a:off x="487592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g126fa12c206_2_1"/>
            <p:cNvSpPr/>
            <p:nvPr/>
          </p:nvSpPr>
          <p:spPr>
            <a:xfrm>
              <a:off x="487592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g126fa12c206_2_1"/>
            <p:cNvSpPr/>
            <p:nvPr/>
          </p:nvSpPr>
          <p:spPr>
            <a:xfrm>
              <a:off x="487592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126fa12c206_2_1"/>
            <p:cNvSpPr/>
            <p:nvPr/>
          </p:nvSpPr>
          <p:spPr>
            <a:xfrm>
              <a:off x="4875926" y="3247624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126fa12c206_2_1"/>
            <p:cNvSpPr/>
            <p:nvPr/>
          </p:nvSpPr>
          <p:spPr>
            <a:xfrm>
              <a:off x="488261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126fa12c206_2_1"/>
            <p:cNvSpPr/>
            <p:nvPr/>
          </p:nvSpPr>
          <p:spPr>
            <a:xfrm>
              <a:off x="488261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126fa12c206_2_1"/>
            <p:cNvSpPr/>
            <p:nvPr/>
          </p:nvSpPr>
          <p:spPr>
            <a:xfrm>
              <a:off x="4882616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g126fa12c206_2_1"/>
            <p:cNvSpPr/>
            <p:nvPr/>
          </p:nvSpPr>
          <p:spPr>
            <a:xfrm>
              <a:off x="4888794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g126fa12c206_2_1"/>
            <p:cNvSpPr/>
            <p:nvPr/>
          </p:nvSpPr>
          <p:spPr>
            <a:xfrm>
              <a:off x="4888794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g126fa12c206_2_1"/>
            <p:cNvSpPr/>
            <p:nvPr/>
          </p:nvSpPr>
          <p:spPr>
            <a:xfrm>
              <a:off x="4888794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126fa12c206_2_1"/>
            <p:cNvSpPr/>
            <p:nvPr/>
          </p:nvSpPr>
          <p:spPr>
            <a:xfrm>
              <a:off x="4888794" y="3247624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126fa12c206_2_1"/>
            <p:cNvSpPr/>
            <p:nvPr/>
          </p:nvSpPr>
          <p:spPr>
            <a:xfrm>
              <a:off x="489549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126fa12c206_2_1"/>
            <p:cNvSpPr/>
            <p:nvPr/>
          </p:nvSpPr>
          <p:spPr>
            <a:xfrm>
              <a:off x="489549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126fa12c206_2_1"/>
            <p:cNvSpPr/>
            <p:nvPr/>
          </p:nvSpPr>
          <p:spPr>
            <a:xfrm>
              <a:off x="489549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126fa12c206_2_1"/>
            <p:cNvSpPr/>
            <p:nvPr/>
          </p:nvSpPr>
          <p:spPr>
            <a:xfrm>
              <a:off x="4895496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126fa12c206_2_1"/>
            <p:cNvSpPr/>
            <p:nvPr/>
          </p:nvSpPr>
          <p:spPr>
            <a:xfrm>
              <a:off x="4901674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126fa12c206_2_1"/>
            <p:cNvSpPr/>
            <p:nvPr/>
          </p:nvSpPr>
          <p:spPr>
            <a:xfrm>
              <a:off x="4901674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126fa12c206_2_1"/>
            <p:cNvSpPr/>
            <p:nvPr/>
          </p:nvSpPr>
          <p:spPr>
            <a:xfrm>
              <a:off x="4901674" y="3247624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126fa12c206_2_1"/>
            <p:cNvSpPr/>
            <p:nvPr/>
          </p:nvSpPr>
          <p:spPr>
            <a:xfrm>
              <a:off x="4908375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126fa12c206_2_1"/>
            <p:cNvSpPr/>
            <p:nvPr/>
          </p:nvSpPr>
          <p:spPr>
            <a:xfrm>
              <a:off x="4908375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126fa12c206_2_1"/>
            <p:cNvSpPr/>
            <p:nvPr/>
          </p:nvSpPr>
          <p:spPr>
            <a:xfrm>
              <a:off x="4908375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126fa12c206_2_1"/>
            <p:cNvSpPr/>
            <p:nvPr/>
          </p:nvSpPr>
          <p:spPr>
            <a:xfrm>
              <a:off x="4908375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3" y="172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126fa12c206_2_1"/>
            <p:cNvSpPr/>
            <p:nvPr/>
          </p:nvSpPr>
          <p:spPr>
            <a:xfrm>
              <a:off x="4914553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172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g126fa12c206_2_1"/>
            <p:cNvSpPr/>
            <p:nvPr/>
          </p:nvSpPr>
          <p:spPr>
            <a:xfrm>
              <a:off x="5140146" y="3099796"/>
              <a:ext cx="392467" cy="38649"/>
            </a:xfrm>
            <a:custGeom>
              <a:avLst/>
              <a:gdLst/>
              <a:ahLst/>
              <a:cxnLst/>
              <a:rect l="l" t="t" r="r" b="b"/>
              <a:pathLst>
                <a:path w="34495" h="3397" extrusionOk="0">
                  <a:moveTo>
                    <a:pt x="2264" y="1"/>
                  </a:moveTo>
                  <a:cubicBezTo>
                    <a:pt x="1132" y="1"/>
                    <a:pt x="0" y="544"/>
                    <a:pt x="0" y="1676"/>
                  </a:cubicBezTo>
                  <a:cubicBezTo>
                    <a:pt x="0" y="2808"/>
                    <a:pt x="1132" y="3396"/>
                    <a:pt x="2264" y="3396"/>
                  </a:cubicBezTo>
                  <a:lnTo>
                    <a:pt x="32820" y="3396"/>
                  </a:lnTo>
                  <a:cubicBezTo>
                    <a:pt x="33952" y="3396"/>
                    <a:pt x="34495" y="2808"/>
                    <a:pt x="34495" y="1676"/>
                  </a:cubicBezTo>
                  <a:cubicBezTo>
                    <a:pt x="34495" y="544"/>
                    <a:pt x="33952" y="1"/>
                    <a:pt x="32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g126fa12c206_2_1"/>
            <p:cNvSpPr/>
            <p:nvPr/>
          </p:nvSpPr>
          <p:spPr>
            <a:xfrm>
              <a:off x="5577929" y="3099796"/>
              <a:ext cx="193156" cy="38649"/>
            </a:xfrm>
            <a:custGeom>
              <a:avLst/>
              <a:gdLst/>
              <a:ahLst/>
              <a:cxnLst/>
              <a:rect l="l" t="t" r="r" b="b"/>
              <a:pathLst>
                <a:path w="16977" h="3397" extrusionOk="0">
                  <a:moveTo>
                    <a:pt x="2264" y="1"/>
                  </a:moveTo>
                  <a:cubicBezTo>
                    <a:pt x="1132" y="1"/>
                    <a:pt x="1" y="544"/>
                    <a:pt x="1" y="1676"/>
                  </a:cubicBezTo>
                  <a:cubicBezTo>
                    <a:pt x="1" y="2808"/>
                    <a:pt x="1132" y="3396"/>
                    <a:pt x="2264" y="3396"/>
                  </a:cubicBezTo>
                  <a:lnTo>
                    <a:pt x="15256" y="3396"/>
                  </a:lnTo>
                  <a:cubicBezTo>
                    <a:pt x="15845" y="3396"/>
                    <a:pt x="16977" y="2808"/>
                    <a:pt x="16977" y="1676"/>
                  </a:cubicBezTo>
                  <a:cubicBezTo>
                    <a:pt x="16977" y="544"/>
                    <a:pt x="15845" y="1"/>
                    <a:pt x="152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126fa12c206_2_1"/>
            <p:cNvSpPr/>
            <p:nvPr/>
          </p:nvSpPr>
          <p:spPr>
            <a:xfrm>
              <a:off x="4953179" y="3251527"/>
              <a:ext cx="882291" cy="446772"/>
            </a:xfrm>
            <a:custGeom>
              <a:avLst/>
              <a:gdLst/>
              <a:ahLst/>
              <a:cxnLst/>
              <a:rect l="l" t="t" r="r" b="b"/>
              <a:pathLst>
                <a:path w="77547" h="39268" extrusionOk="0">
                  <a:moveTo>
                    <a:pt x="74551" y="1"/>
                  </a:moveTo>
                  <a:cubicBezTo>
                    <a:pt x="74231" y="1"/>
                    <a:pt x="73897" y="72"/>
                    <a:pt x="73562" y="246"/>
                  </a:cubicBezTo>
                  <a:lnTo>
                    <a:pt x="58850" y="9843"/>
                  </a:lnTo>
                  <a:lnTo>
                    <a:pt x="48665" y="7036"/>
                  </a:lnTo>
                  <a:cubicBezTo>
                    <a:pt x="48330" y="6862"/>
                    <a:pt x="47996" y="6791"/>
                    <a:pt x="47677" y="6791"/>
                  </a:cubicBezTo>
                  <a:cubicBezTo>
                    <a:pt x="46916" y="6791"/>
                    <a:pt x="46241" y="7196"/>
                    <a:pt x="45858" y="7579"/>
                  </a:cubicBezTo>
                  <a:lnTo>
                    <a:pt x="35084" y="23423"/>
                  </a:lnTo>
                  <a:lnTo>
                    <a:pt x="26030" y="20617"/>
                  </a:lnTo>
                  <a:cubicBezTo>
                    <a:pt x="25696" y="20443"/>
                    <a:pt x="25413" y="20372"/>
                    <a:pt x="25165" y="20372"/>
                  </a:cubicBezTo>
                  <a:cubicBezTo>
                    <a:pt x="24574" y="20372"/>
                    <a:pt x="24181" y="20777"/>
                    <a:pt x="23767" y="21160"/>
                  </a:cubicBezTo>
                  <a:lnTo>
                    <a:pt x="19240" y="27950"/>
                  </a:lnTo>
                  <a:lnTo>
                    <a:pt x="13038" y="24012"/>
                  </a:lnTo>
                  <a:cubicBezTo>
                    <a:pt x="12564" y="23765"/>
                    <a:pt x="12090" y="23622"/>
                    <a:pt x="11655" y="23622"/>
                  </a:cubicBezTo>
                  <a:cubicBezTo>
                    <a:pt x="11053" y="23622"/>
                    <a:pt x="10528" y="23898"/>
                    <a:pt x="10186" y="24555"/>
                  </a:cubicBezTo>
                  <a:lnTo>
                    <a:pt x="1132" y="35872"/>
                  </a:lnTo>
                  <a:cubicBezTo>
                    <a:pt x="0" y="36461"/>
                    <a:pt x="589" y="38136"/>
                    <a:pt x="1132" y="38724"/>
                  </a:cubicBezTo>
                  <a:cubicBezTo>
                    <a:pt x="1721" y="39267"/>
                    <a:pt x="2264" y="39267"/>
                    <a:pt x="2852" y="39267"/>
                  </a:cubicBezTo>
                  <a:cubicBezTo>
                    <a:pt x="3396" y="39267"/>
                    <a:pt x="3984" y="39267"/>
                    <a:pt x="4527" y="38724"/>
                  </a:cubicBezTo>
                  <a:lnTo>
                    <a:pt x="12449" y="29082"/>
                  </a:lnTo>
                  <a:lnTo>
                    <a:pt x="18697" y="32477"/>
                  </a:lnTo>
                  <a:cubicBezTo>
                    <a:pt x="18924" y="32724"/>
                    <a:pt x="19358" y="32867"/>
                    <a:pt x="19826" y="32867"/>
                  </a:cubicBezTo>
                  <a:cubicBezTo>
                    <a:pt x="20475" y="32867"/>
                    <a:pt x="21188" y="32591"/>
                    <a:pt x="21503" y="31934"/>
                  </a:cubicBezTo>
                  <a:lnTo>
                    <a:pt x="26030" y="25144"/>
                  </a:lnTo>
                  <a:lnTo>
                    <a:pt x="35084" y="27950"/>
                  </a:lnTo>
                  <a:cubicBezTo>
                    <a:pt x="35418" y="28124"/>
                    <a:pt x="35705" y="28195"/>
                    <a:pt x="35957" y="28195"/>
                  </a:cubicBezTo>
                  <a:cubicBezTo>
                    <a:pt x="36559" y="28195"/>
                    <a:pt x="36965" y="27790"/>
                    <a:pt x="37347" y="27407"/>
                  </a:cubicBezTo>
                  <a:lnTo>
                    <a:pt x="48665" y="11563"/>
                  </a:lnTo>
                  <a:lnTo>
                    <a:pt x="58850" y="14370"/>
                  </a:lnTo>
                  <a:cubicBezTo>
                    <a:pt x="59046" y="14566"/>
                    <a:pt x="59237" y="14631"/>
                    <a:pt x="59427" y="14631"/>
                  </a:cubicBezTo>
                  <a:cubicBezTo>
                    <a:pt x="59806" y="14631"/>
                    <a:pt x="60178" y="14370"/>
                    <a:pt x="60570" y="14370"/>
                  </a:cubicBezTo>
                  <a:lnTo>
                    <a:pt x="75826" y="4184"/>
                  </a:lnTo>
                  <a:cubicBezTo>
                    <a:pt x="76958" y="3641"/>
                    <a:pt x="77546" y="1921"/>
                    <a:pt x="76414" y="789"/>
                  </a:cubicBezTo>
                  <a:cubicBezTo>
                    <a:pt x="76000" y="406"/>
                    <a:pt x="75315" y="1"/>
                    <a:pt x="74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g126fa12c206_2_1"/>
            <p:cNvSpPr/>
            <p:nvPr/>
          </p:nvSpPr>
          <p:spPr>
            <a:xfrm>
              <a:off x="5738625" y="3202808"/>
              <a:ext cx="128771" cy="128771"/>
            </a:xfrm>
            <a:custGeom>
              <a:avLst/>
              <a:gdLst/>
              <a:ahLst/>
              <a:cxnLst/>
              <a:rect l="l" t="t" r="r" b="b"/>
              <a:pathLst>
                <a:path w="11318" h="11318" extrusionOk="0">
                  <a:moveTo>
                    <a:pt x="5659" y="1"/>
                  </a:moveTo>
                  <a:cubicBezTo>
                    <a:pt x="2264" y="1"/>
                    <a:pt x="1" y="2264"/>
                    <a:pt x="1" y="5659"/>
                  </a:cubicBezTo>
                  <a:cubicBezTo>
                    <a:pt x="1" y="9055"/>
                    <a:pt x="2264" y="11318"/>
                    <a:pt x="5659" y="11318"/>
                  </a:cubicBezTo>
                  <a:cubicBezTo>
                    <a:pt x="9054" y="11318"/>
                    <a:pt x="11318" y="9055"/>
                    <a:pt x="11318" y="5659"/>
                  </a:cubicBezTo>
                  <a:cubicBezTo>
                    <a:pt x="11318" y="2264"/>
                    <a:pt x="9054" y="1"/>
                    <a:pt x="56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126fa12c206_2_1"/>
            <p:cNvSpPr/>
            <p:nvPr/>
          </p:nvSpPr>
          <p:spPr>
            <a:xfrm>
              <a:off x="5777252" y="3241435"/>
              <a:ext cx="51517" cy="5151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2264" y="1"/>
                  </a:moveTo>
                  <a:cubicBezTo>
                    <a:pt x="1132" y="1"/>
                    <a:pt x="1" y="1133"/>
                    <a:pt x="1" y="2264"/>
                  </a:cubicBezTo>
                  <a:cubicBezTo>
                    <a:pt x="1" y="3396"/>
                    <a:pt x="1132" y="4528"/>
                    <a:pt x="2264" y="4528"/>
                  </a:cubicBezTo>
                  <a:cubicBezTo>
                    <a:pt x="3396" y="4528"/>
                    <a:pt x="4528" y="3396"/>
                    <a:pt x="4528" y="2264"/>
                  </a:cubicBezTo>
                  <a:cubicBezTo>
                    <a:pt x="4528" y="1133"/>
                    <a:pt x="3396" y="1"/>
                    <a:pt x="2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g126fa12c206_2_1"/>
            <p:cNvSpPr/>
            <p:nvPr/>
          </p:nvSpPr>
          <p:spPr>
            <a:xfrm>
              <a:off x="4921243" y="3608154"/>
              <a:ext cx="128782" cy="128771"/>
            </a:xfrm>
            <a:custGeom>
              <a:avLst/>
              <a:gdLst/>
              <a:ahLst/>
              <a:cxnLst/>
              <a:rect l="l" t="t" r="r" b="b"/>
              <a:pathLst>
                <a:path w="11319" h="11318" extrusionOk="0">
                  <a:moveTo>
                    <a:pt x="5659" y="0"/>
                  </a:moveTo>
                  <a:cubicBezTo>
                    <a:pt x="2264" y="0"/>
                    <a:pt x="1" y="2264"/>
                    <a:pt x="1" y="5659"/>
                  </a:cubicBezTo>
                  <a:cubicBezTo>
                    <a:pt x="1" y="9054"/>
                    <a:pt x="2264" y="11318"/>
                    <a:pt x="5659" y="11318"/>
                  </a:cubicBezTo>
                  <a:cubicBezTo>
                    <a:pt x="9055" y="11318"/>
                    <a:pt x="11318" y="9054"/>
                    <a:pt x="11318" y="5659"/>
                  </a:cubicBezTo>
                  <a:cubicBezTo>
                    <a:pt x="11318" y="2264"/>
                    <a:pt x="9055" y="0"/>
                    <a:pt x="56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g126fa12c206_2_1"/>
            <p:cNvSpPr/>
            <p:nvPr/>
          </p:nvSpPr>
          <p:spPr>
            <a:xfrm>
              <a:off x="4959869" y="3646781"/>
              <a:ext cx="51517" cy="5151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2264" y="1"/>
                  </a:moveTo>
                  <a:cubicBezTo>
                    <a:pt x="1133" y="1"/>
                    <a:pt x="1" y="1132"/>
                    <a:pt x="1" y="2264"/>
                  </a:cubicBezTo>
                  <a:cubicBezTo>
                    <a:pt x="1" y="3396"/>
                    <a:pt x="1133" y="4527"/>
                    <a:pt x="2264" y="4527"/>
                  </a:cubicBezTo>
                  <a:cubicBezTo>
                    <a:pt x="3396" y="4527"/>
                    <a:pt x="4528" y="3396"/>
                    <a:pt x="4528" y="2264"/>
                  </a:cubicBezTo>
                  <a:cubicBezTo>
                    <a:pt x="4528" y="1132"/>
                    <a:pt x="3396" y="1"/>
                    <a:pt x="2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126fa12c206_2_1"/>
            <p:cNvSpPr/>
            <p:nvPr/>
          </p:nvSpPr>
          <p:spPr>
            <a:xfrm>
              <a:off x="3845830" y="2455989"/>
              <a:ext cx="1184614" cy="881779"/>
            </a:xfrm>
            <a:custGeom>
              <a:avLst/>
              <a:gdLst/>
              <a:ahLst/>
              <a:cxnLst/>
              <a:rect l="l" t="t" r="r" b="b"/>
              <a:pathLst>
                <a:path w="104119" h="77502" extrusionOk="0">
                  <a:moveTo>
                    <a:pt x="6247" y="1"/>
                  </a:moveTo>
                  <a:cubicBezTo>
                    <a:pt x="2852" y="1"/>
                    <a:pt x="0" y="2807"/>
                    <a:pt x="0" y="6203"/>
                  </a:cubicBezTo>
                  <a:lnTo>
                    <a:pt x="0" y="71299"/>
                  </a:lnTo>
                  <a:cubicBezTo>
                    <a:pt x="0" y="74695"/>
                    <a:pt x="2852" y="77501"/>
                    <a:pt x="6247" y="77501"/>
                  </a:cubicBezTo>
                  <a:lnTo>
                    <a:pt x="97917" y="77501"/>
                  </a:lnTo>
                  <a:cubicBezTo>
                    <a:pt x="101312" y="77501"/>
                    <a:pt x="104119" y="74695"/>
                    <a:pt x="104119" y="71299"/>
                  </a:cubicBezTo>
                  <a:lnTo>
                    <a:pt x="104119" y="6203"/>
                  </a:lnTo>
                  <a:cubicBezTo>
                    <a:pt x="104119" y="2807"/>
                    <a:pt x="101312" y="1"/>
                    <a:pt x="97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126fa12c206_2_1"/>
            <p:cNvSpPr/>
            <p:nvPr/>
          </p:nvSpPr>
          <p:spPr>
            <a:xfrm>
              <a:off x="4110050" y="3208986"/>
              <a:ext cx="817394" cy="6713"/>
            </a:xfrm>
            <a:custGeom>
              <a:avLst/>
              <a:gdLst/>
              <a:ahLst/>
              <a:cxnLst/>
              <a:rect l="l" t="t" r="r" b="b"/>
              <a:pathLst>
                <a:path w="71843" h="590" extrusionOk="0">
                  <a:moveTo>
                    <a:pt x="0" y="1"/>
                  </a:moveTo>
                  <a:lnTo>
                    <a:pt x="0" y="589"/>
                  </a:lnTo>
                  <a:lnTo>
                    <a:pt x="71842" y="589"/>
                  </a:lnTo>
                  <a:lnTo>
                    <a:pt x="718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126fa12c206_2_1"/>
            <p:cNvSpPr/>
            <p:nvPr/>
          </p:nvSpPr>
          <p:spPr>
            <a:xfrm>
              <a:off x="4110050" y="3118854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126fa12c206_2_1"/>
            <p:cNvSpPr/>
            <p:nvPr/>
          </p:nvSpPr>
          <p:spPr>
            <a:xfrm>
              <a:off x="4110050" y="3022543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126fa12c206_2_1"/>
            <p:cNvSpPr/>
            <p:nvPr/>
          </p:nvSpPr>
          <p:spPr>
            <a:xfrm>
              <a:off x="4110050" y="2925721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126fa12c206_2_1"/>
            <p:cNvSpPr/>
            <p:nvPr/>
          </p:nvSpPr>
          <p:spPr>
            <a:xfrm>
              <a:off x="4110050" y="2829399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126fa12c206_2_1"/>
            <p:cNvSpPr/>
            <p:nvPr/>
          </p:nvSpPr>
          <p:spPr>
            <a:xfrm>
              <a:off x="4110050" y="2732576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126fa12c206_2_1"/>
            <p:cNvSpPr/>
            <p:nvPr/>
          </p:nvSpPr>
          <p:spPr>
            <a:xfrm>
              <a:off x="3955532" y="3215688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126fa12c206_2_1"/>
            <p:cNvSpPr/>
            <p:nvPr/>
          </p:nvSpPr>
          <p:spPr>
            <a:xfrm>
              <a:off x="3948842" y="3202808"/>
              <a:ext cx="90144" cy="19069"/>
            </a:xfrm>
            <a:custGeom>
              <a:avLst/>
              <a:gdLst/>
              <a:ahLst/>
              <a:cxnLst/>
              <a:rect l="l" t="t" r="r" b="b"/>
              <a:pathLst>
                <a:path w="7923" h="1676" extrusionOk="0">
                  <a:moveTo>
                    <a:pt x="589" y="1"/>
                  </a:moveTo>
                  <a:cubicBezTo>
                    <a:pt x="589" y="1"/>
                    <a:pt x="0" y="544"/>
                    <a:pt x="0" y="1132"/>
                  </a:cubicBezTo>
                  <a:lnTo>
                    <a:pt x="589" y="1676"/>
                  </a:lnTo>
                  <a:lnTo>
                    <a:pt x="7379" y="1676"/>
                  </a:lnTo>
                  <a:lnTo>
                    <a:pt x="7922" y="1132"/>
                  </a:lnTo>
                  <a:cubicBezTo>
                    <a:pt x="7922" y="544"/>
                    <a:pt x="7379" y="1"/>
                    <a:pt x="7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126fa12c206_2_1"/>
            <p:cNvSpPr/>
            <p:nvPr/>
          </p:nvSpPr>
          <p:spPr>
            <a:xfrm>
              <a:off x="3955532" y="3118854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126fa12c206_2_1"/>
            <p:cNvSpPr/>
            <p:nvPr/>
          </p:nvSpPr>
          <p:spPr>
            <a:xfrm>
              <a:off x="3948842" y="3105986"/>
              <a:ext cx="90144" cy="19581"/>
            </a:xfrm>
            <a:custGeom>
              <a:avLst/>
              <a:gdLst/>
              <a:ahLst/>
              <a:cxnLst/>
              <a:rect l="l" t="t" r="r" b="b"/>
              <a:pathLst>
                <a:path w="7923" h="1721" extrusionOk="0">
                  <a:moveTo>
                    <a:pt x="589" y="0"/>
                  </a:moveTo>
                  <a:cubicBezTo>
                    <a:pt x="589" y="0"/>
                    <a:pt x="0" y="589"/>
                    <a:pt x="0" y="1132"/>
                  </a:cubicBezTo>
                  <a:cubicBezTo>
                    <a:pt x="0" y="1720"/>
                    <a:pt x="589" y="1720"/>
                    <a:pt x="589" y="1720"/>
                  </a:cubicBezTo>
                  <a:lnTo>
                    <a:pt x="7379" y="1720"/>
                  </a:lnTo>
                  <a:cubicBezTo>
                    <a:pt x="7379" y="1720"/>
                    <a:pt x="7922" y="1720"/>
                    <a:pt x="7922" y="1132"/>
                  </a:cubicBezTo>
                  <a:cubicBezTo>
                    <a:pt x="7922" y="589"/>
                    <a:pt x="7379" y="0"/>
                    <a:pt x="7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126fa12c206_2_1"/>
            <p:cNvSpPr/>
            <p:nvPr/>
          </p:nvSpPr>
          <p:spPr>
            <a:xfrm>
              <a:off x="3955532" y="3022543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126fa12c206_2_1"/>
            <p:cNvSpPr/>
            <p:nvPr/>
          </p:nvSpPr>
          <p:spPr>
            <a:xfrm>
              <a:off x="3948842" y="3015853"/>
              <a:ext cx="90144" cy="12879"/>
            </a:xfrm>
            <a:custGeom>
              <a:avLst/>
              <a:gdLst/>
              <a:ahLst/>
              <a:cxnLst/>
              <a:rect l="l" t="t" r="r" b="b"/>
              <a:pathLst>
                <a:path w="7923" h="1132" extrusionOk="0">
                  <a:moveTo>
                    <a:pt x="589" y="0"/>
                  </a:moveTo>
                  <a:cubicBezTo>
                    <a:pt x="589" y="0"/>
                    <a:pt x="0" y="0"/>
                    <a:pt x="0" y="589"/>
                  </a:cubicBezTo>
                  <a:cubicBezTo>
                    <a:pt x="0" y="1132"/>
                    <a:pt x="589" y="1132"/>
                    <a:pt x="589" y="1132"/>
                  </a:cubicBezTo>
                  <a:lnTo>
                    <a:pt x="7379" y="1132"/>
                  </a:lnTo>
                  <a:cubicBezTo>
                    <a:pt x="7379" y="1132"/>
                    <a:pt x="7922" y="1132"/>
                    <a:pt x="7922" y="589"/>
                  </a:cubicBezTo>
                  <a:cubicBezTo>
                    <a:pt x="7922" y="0"/>
                    <a:pt x="7379" y="0"/>
                    <a:pt x="7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126fa12c206_2_1"/>
            <p:cNvSpPr/>
            <p:nvPr/>
          </p:nvSpPr>
          <p:spPr>
            <a:xfrm>
              <a:off x="3955532" y="2925721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126fa12c206_2_1"/>
            <p:cNvSpPr/>
            <p:nvPr/>
          </p:nvSpPr>
          <p:spPr>
            <a:xfrm>
              <a:off x="3948842" y="2919531"/>
              <a:ext cx="90144" cy="12891"/>
            </a:xfrm>
            <a:custGeom>
              <a:avLst/>
              <a:gdLst/>
              <a:ahLst/>
              <a:cxnLst/>
              <a:rect l="l" t="t" r="r" b="b"/>
              <a:pathLst>
                <a:path w="7923" h="1133" extrusionOk="0">
                  <a:moveTo>
                    <a:pt x="589" y="1"/>
                  </a:moveTo>
                  <a:cubicBezTo>
                    <a:pt x="589" y="1"/>
                    <a:pt x="0" y="1"/>
                    <a:pt x="0" y="544"/>
                  </a:cubicBezTo>
                  <a:cubicBezTo>
                    <a:pt x="0" y="1133"/>
                    <a:pt x="589" y="1133"/>
                    <a:pt x="589" y="1133"/>
                  </a:cubicBezTo>
                  <a:lnTo>
                    <a:pt x="7379" y="1133"/>
                  </a:lnTo>
                  <a:cubicBezTo>
                    <a:pt x="7379" y="1133"/>
                    <a:pt x="7922" y="1133"/>
                    <a:pt x="7922" y="544"/>
                  </a:cubicBezTo>
                  <a:cubicBezTo>
                    <a:pt x="7922" y="1"/>
                    <a:pt x="7379" y="1"/>
                    <a:pt x="7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126fa12c206_2_1"/>
            <p:cNvSpPr/>
            <p:nvPr/>
          </p:nvSpPr>
          <p:spPr>
            <a:xfrm>
              <a:off x="3955532" y="2829399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126fa12c206_2_1"/>
            <p:cNvSpPr/>
            <p:nvPr/>
          </p:nvSpPr>
          <p:spPr>
            <a:xfrm>
              <a:off x="3948842" y="2822709"/>
              <a:ext cx="90144" cy="19581"/>
            </a:xfrm>
            <a:custGeom>
              <a:avLst/>
              <a:gdLst/>
              <a:ahLst/>
              <a:cxnLst/>
              <a:rect l="l" t="t" r="r" b="b"/>
              <a:pathLst>
                <a:path w="7923" h="1721" extrusionOk="0">
                  <a:moveTo>
                    <a:pt x="589" y="0"/>
                  </a:moveTo>
                  <a:cubicBezTo>
                    <a:pt x="589" y="0"/>
                    <a:pt x="0" y="0"/>
                    <a:pt x="0" y="589"/>
                  </a:cubicBezTo>
                  <a:cubicBezTo>
                    <a:pt x="0" y="1132"/>
                    <a:pt x="589" y="1720"/>
                    <a:pt x="589" y="1720"/>
                  </a:cubicBezTo>
                  <a:lnTo>
                    <a:pt x="7379" y="1720"/>
                  </a:lnTo>
                  <a:cubicBezTo>
                    <a:pt x="7379" y="1720"/>
                    <a:pt x="7922" y="1132"/>
                    <a:pt x="7922" y="589"/>
                  </a:cubicBezTo>
                  <a:cubicBezTo>
                    <a:pt x="7922" y="0"/>
                    <a:pt x="7379" y="0"/>
                    <a:pt x="7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126fa12c206_2_1"/>
            <p:cNvSpPr/>
            <p:nvPr/>
          </p:nvSpPr>
          <p:spPr>
            <a:xfrm>
              <a:off x="3955532" y="2732576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126fa12c206_2_1"/>
            <p:cNvSpPr/>
            <p:nvPr/>
          </p:nvSpPr>
          <p:spPr>
            <a:xfrm>
              <a:off x="3948842" y="2726387"/>
              <a:ext cx="90144" cy="19069"/>
            </a:xfrm>
            <a:custGeom>
              <a:avLst/>
              <a:gdLst/>
              <a:ahLst/>
              <a:cxnLst/>
              <a:rect l="l" t="t" r="r" b="b"/>
              <a:pathLst>
                <a:path w="7923" h="1676" extrusionOk="0">
                  <a:moveTo>
                    <a:pt x="589" y="1"/>
                  </a:moveTo>
                  <a:lnTo>
                    <a:pt x="0" y="544"/>
                  </a:lnTo>
                  <a:cubicBezTo>
                    <a:pt x="0" y="1133"/>
                    <a:pt x="589" y="1676"/>
                    <a:pt x="589" y="1676"/>
                  </a:cubicBezTo>
                  <a:lnTo>
                    <a:pt x="7379" y="1676"/>
                  </a:lnTo>
                  <a:cubicBezTo>
                    <a:pt x="7379" y="1676"/>
                    <a:pt x="7922" y="1133"/>
                    <a:pt x="7922" y="544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126fa12c206_2_1"/>
            <p:cNvSpPr/>
            <p:nvPr/>
          </p:nvSpPr>
          <p:spPr>
            <a:xfrm>
              <a:off x="4110050" y="3022543"/>
              <a:ext cx="96322" cy="193156"/>
            </a:xfrm>
            <a:custGeom>
              <a:avLst/>
              <a:gdLst/>
              <a:ahLst/>
              <a:cxnLst/>
              <a:rect l="l" t="t" r="r" b="b"/>
              <a:pathLst>
                <a:path w="8466" h="16977" extrusionOk="0">
                  <a:moveTo>
                    <a:pt x="3939" y="1"/>
                  </a:moveTo>
                  <a:cubicBezTo>
                    <a:pt x="1675" y="1"/>
                    <a:pt x="0" y="1676"/>
                    <a:pt x="0" y="3939"/>
                  </a:cubicBezTo>
                  <a:lnTo>
                    <a:pt x="0" y="12450"/>
                  </a:lnTo>
                  <a:cubicBezTo>
                    <a:pt x="0" y="14713"/>
                    <a:pt x="1675" y="16976"/>
                    <a:pt x="3939" y="16976"/>
                  </a:cubicBezTo>
                  <a:cubicBezTo>
                    <a:pt x="6202" y="16976"/>
                    <a:pt x="8466" y="14713"/>
                    <a:pt x="8466" y="12450"/>
                  </a:cubicBezTo>
                  <a:lnTo>
                    <a:pt x="8466" y="3939"/>
                  </a:lnTo>
                  <a:cubicBezTo>
                    <a:pt x="8466" y="1676"/>
                    <a:pt x="6202" y="1"/>
                    <a:pt x="3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126fa12c206_2_1"/>
            <p:cNvSpPr/>
            <p:nvPr/>
          </p:nvSpPr>
          <p:spPr>
            <a:xfrm>
              <a:off x="4831110" y="3080227"/>
              <a:ext cx="96333" cy="135472"/>
            </a:xfrm>
            <a:custGeom>
              <a:avLst/>
              <a:gdLst/>
              <a:ahLst/>
              <a:cxnLst/>
              <a:rect l="l" t="t" r="r" b="b"/>
              <a:pathLst>
                <a:path w="8467" h="11907" extrusionOk="0">
                  <a:moveTo>
                    <a:pt x="4528" y="1"/>
                  </a:moveTo>
                  <a:cubicBezTo>
                    <a:pt x="2264" y="1"/>
                    <a:pt x="1" y="1721"/>
                    <a:pt x="1" y="3984"/>
                  </a:cubicBezTo>
                  <a:lnTo>
                    <a:pt x="1" y="7380"/>
                  </a:lnTo>
                  <a:cubicBezTo>
                    <a:pt x="1" y="9643"/>
                    <a:pt x="2264" y="11906"/>
                    <a:pt x="4528" y="11906"/>
                  </a:cubicBezTo>
                  <a:cubicBezTo>
                    <a:pt x="6791" y="11906"/>
                    <a:pt x="8466" y="9643"/>
                    <a:pt x="8466" y="7380"/>
                  </a:cubicBezTo>
                  <a:lnTo>
                    <a:pt x="8466" y="3984"/>
                  </a:lnTo>
                  <a:cubicBezTo>
                    <a:pt x="8466" y="1721"/>
                    <a:pt x="6791" y="1"/>
                    <a:pt x="4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126fa12c206_2_1"/>
            <p:cNvSpPr/>
            <p:nvPr/>
          </p:nvSpPr>
          <p:spPr>
            <a:xfrm>
              <a:off x="4290315" y="2945290"/>
              <a:ext cx="96322" cy="270409"/>
            </a:xfrm>
            <a:custGeom>
              <a:avLst/>
              <a:gdLst/>
              <a:ahLst/>
              <a:cxnLst/>
              <a:rect l="l" t="t" r="r" b="b"/>
              <a:pathLst>
                <a:path w="8466" h="23767" extrusionOk="0">
                  <a:moveTo>
                    <a:pt x="4527" y="0"/>
                  </a:moveTo>
                  <a:cubicBezTo>
                    <a:pt x="1675" y="0"/>
                    <a:pt x="0" y="2264"/>
                    <a:pt x="0" y="4527"/>
                  </a:cubicBezTo>
                  <a:lnTo>
                    <a:pt x="0" y="19240"/>
                  </a:lnTo>
                  <a:cubicBezTo>
                    <a:pt x="0" y="21503"/>
                    <a:pt x="1675" y="23766"/>
                    <a:pt x="4527" y="23766"/>
                  </a:cubicBezTo>
                  <a:cubicBezTo>
                    <a:pt x="6791" y="23766"/>
                    <a:pt x="8466" y="21503"/>
                    <a:pt x="8466" y="19240"/>
                  </a:cubicBezTo>
                  <a:lnTo>
                    <a:pt x="8466" y="4527"/>
                  </a:lnTo>
                  <a:cubicBezTo>
                    <a:pt x="8466" y="2264"/>
                    <a:pt x="6791" y="0"/>
                    <a:pt x="45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126fa12c206_2_1"/>
            <p:cNvSpPr/>
            <p:nvPr/>
          </p:nvSpPr>
          <p:spPr>
            <a:xfrm>
              <a:off x="4650845" y="2880905"/>
              <a:ext cx="96322" cy="334794"/>
            </a:xfrm>
            <a:custGeom>
              <a:avLst/>
              <a:gdLst/>
              <a:ahLst/>
              <a:cxnLst/>
              <a:rect l="l" t="t" r="r" b="b"/>
              <a:pathLst>
                <a:path w="8466" h="29426" extrusionOk="0">
                  <a:moveTo>
                    <a:pt x="4528" y="1"/>
                  </a:moveTo>
                  <a:cubicBezTo>
                    <a:pt x="2264" y="1"/>
                    <a:pt x="1" y="1676"/>
                    <a:pt x="1" y="3939"/>
                  </a:cubicBezTo>
                  <a:lnTo>
                    <a:pt x="1" y="24899"/>
                  </a:lnTo>
                  <a:cubicBezTo>
                    <a:pt x="1" y="27162"/>
                    <a:pt x="2264" y="29425"/>
                    <a:pt x="4528" y="29425"/>
                  </a:cubicBezTo>
                  <a:cubicBezTo>
                    <a:pt x="6791" y="29425"/>
                    <a:pt x="8466" y="27162"/>
                    <a:pt x="8466" y="24899"/>
                  </a:cubicBezTo>
                  <a:lnTo>
                    <a:pt x="8466" y="3939"/>
                  </a:lnTo>
                  <a:cubicBezTo>
                    <a:pt x="8466" y="1676"/>
                    <a:pt x="6791" y="1"/>
                    <a:pt x="45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126fa12c206_2_1"/>
            <p:cNvSpPr/>
            <p:nvPr/>
          </p:nvSpPr>
          <p:spPr>
            <a:xfrm>
              <a:off x="4470580" y="2765025"/>
              <a:ext cx="96322" cy="450674"/>
            </a:xfrm>
            <a:custGeom>
              <a:avLst/>
              <a:gdLst/>
              <a:ahLst/>
              <a:cxnLst/>
              <a:rect l="l" t="t" r="r" b="b"/>
              <a:pathLst>
                <a:path w="8466" h="39611" extrusionOk="0">
                  <a:moveTo>
                    <a:pt x="4527" y="0"/>
                  </a:moveTo>
                  <a:cubicBezTo>
                    <a:pt x="2264" y="0"/>
                    <a:pt x="0" y="2264"/>
                    <a:pt x="0" y="4527"/>
                  </a:cubicBezTo>
                  <a:lnTo>
                    <a:pt x="0" y="35084"/>
                  </a:lnTo>
                  <a:cubicBezTo>
                    <a:pt x="0" y="37347"/>
                    <a:pt x="2264" y="39610"/>
                    <a:pt x="4527" y="39610"/>
                  </a:cubicBezTo>
                  <a:cubicBezTo>
                    <a:pt x="6791" y="39610"/>
                    <a:pt x="8466" y="37347"/>
                    <a:pt x="8466" y="35084"/>
                  </a:cubicBezTo>
                  <a:lnTo>
                    <a:pt x="8466" y="4527"/>
                  </a:lnTo>
                  <a:cubicBezTo>
                    <a:pt x="8466" y="2264"/>
                    <a:pt x="6791" y="0"/>
                    <a:pt x="4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126fa12c206_2_1"/>
            <p:cNvSpPr/>
            <p:nvPr/>
          </p:nvSpPr>
          <p:spPr>
            <a:xfrm>
              <a:off x="4180613" y="2571880"/>
              <a:ext cx="476421" cy="44816"/>
            </a:xfrm>
            <a:custGeom>
              <a:avLst/>
              <a:gdLst/>
              <a:ahLst/>
              <a:cxnLst/>
              <a:rect l="l" t="t" r="r" b="b"/>
              <a:pathLst>
                <a:path w="41874" h="3939" extrusionOk="0">
                  <a:moveTo>
                    <a:pt x="1720" y="0"/>
                  </a:moveTo>
                  <a:cubicBezTo>
                    <a:pt x="1132" y="0"/>
                    <a:pt x="0" y="1132"/>
                    <a:pt x="0" y="1675"/>
                  </a:cubicBezTo>
                  <a:cubicBezTo>
                    <a:pt x="0" y="2807"/>
                    <a:pt x="1132" y="3939"/>
                    <a:pt x="1720" y="3939"/>
                  </a:cubicBezTo>
                  <a:lnTo>
                    <a:pt x="40199" y="3939"/>
                  </a:lnTo>
                  <a:cubicBezTo>
                    <a:pt x="41331" y="3939"/>
                    <a:pt x="41874" y="2807"/>
                    <a:pt x="41874" y="1675"/>
                  </a:cubicBezTo>
                  <a:cubicBezTo>
                    <a:pt x="41874" y="1132"/>
                    <a:pt x="41331" y="0"/>
                    <a:pt x="40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126fa12c206_2_1"/>
            <p:cNvSpPr/>
            <p:nvPr/>
          </p:nvSpPr>
          <p:spPr>
            <a:xfrm>
              <a:off x="4708529" y="2571880"/>
              <a:ext cx="186978" cy="44816"/>
            </a:xfrm>
            <a:custGeom>
              <a:avLst/>
              <a:gdLst/>
              <a:ahLst/>
              <a:cxnLst/>
              <a:rect l="l" t="t" r="r" b="b"/>
              <a:pathLst>
                <a:path w="16434" h="3939" extrusionOk="0">
                  <a:moveTo>
                    <a:pt x="1721" y="0"/>
                  </a:moveTo>
                  <a:cubicBezTo>
                    <a:pt x="589" y="0"/>
                    <a:pt x="1" y="1132"/>
                    <a:pt x="1" y="1675"/>
                  </a:cubicBezTo>
                  <a:cubicBezTo>
                    <a:pt x="1" y="2807"/>
                    <a:pt x="589" y="3939"/>
                    <a:pt x="1721" y="3939"/>
                  </a:cubicBezTo>
                  <a:lnTo>
                    <a:pt x="14713" y="3939"/>
                  </a:lnTo>
                  <a:cubicBezTo>
                    <a:pt x="15845" y="3939"/>
                    <a:pt x="16433" y="2807"/>
                    <a:pt x="16433" y="1675"/>
                  </a:cubicBezTo>
                  <a:cubicBezTo>
                    <a:pt x="16433" y="1132"/>
                    <a:pt x="15845" y="0"/>
                    <a:pt x="14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126fa12c206_2_1"/>
            <p:cNvSpPr/>
            <p:nvPr/>
          </p:nvSpPr>
          <p:spPr>
            <a:xfrm>
              <a:off x="3935963" y="2533254"/>
              <a:ext cx="115891" cy="122069"/>
            </a:xfrm>
            <a:custGeom>
              <a:avLst/>
              <a:gdLst/>
              <a:ahLst/>
              <a:cxnLst/>
              <a:rect l="l" t="t" r="r" b="b"/>
              <a:pathLst>
                <a:path w="10186" h="10729" extrusionOk="0">
                  <a:moveTo>
                    <a:pt x="5116" y="0"/>
                  </a:moveTo>
                  <a:cubicBezTo>
                    <a:pt x="2264" y="0"/>
                    <a:pt x="0" y="2264"/>
                    <a:pt x="0" y="5070"/>
                  </a:cubicBezTo>
                  <a:cubicBezTo>
                    <a:pt x="0" y="8465"/>
                    <a:pt x="2264" y="10729"/>
                    <a:pt x="5116" y="10729"/>
                  </a:cubicBezTo>
                  <a:cubicBezTo>
                    <a:pt x="7922" y="10729"/>
                    <a:pt x="10186" y="8465"/>
                    <a:pt x="10186" y="5070"/>
                  </a:cubicBezTo>
                  <a:cubicBezTo>
                    <a:pt x="10186" y="2264"/>
                    <a:pt x="7922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126fa12c206_2_1"/>
            <p:cNvSpPr/>
            <p:nvPr/>
          </p:nvSpPr>
          <p:spPr>
            <a:xfrm>
              <a:off x="5165893" y="2088769"/>
              <a:ext cx="733951" cy="733951"/>
            </a:xfrm>
            <a:custGeom>
              <a:avLst/>
              <a:gdLst/>
              <a:ahLst/>
              <a:cxnLst/>
              <a:rect l="l" t="t" r="r" b="b"/>
              <a:pathLst>
                <a:path w="64509" h="64509" extrusionOk="0">
                  <a:moveTo>
                    <a:pt x="32232" y="7922"/>
                  </a:moveTo>
                  <a:cubicBezTo>
                    <a:pt x="45813" y="7922"/>
                    <a:pt x="56587" y="18696"/>
                    <a:pt x="56587" y="32277"/>
                  </a:cubicBezTo>
                  <a:cubicBezTo>
                    <a:pt x="56587" y="45857"/>
                    <a:pt x="45813" y="56586"/>
                    <a:pt x="32232" y="56586"/>
                  </a:cubicBezTo>
                  <a:cubicBezTo>
                    <a:pt x="18651" y="56586"/>
                    <a:pt x="7923" y="45857"/>
                    <a:pt x="7923" y="32277"/>
                  </a:cubicBezTo>
                  <a:cubicBezTo>
                    <a:pt x="7923" y="18696"/>
                    <a:pt x="18651" y="7922"/>
                    <a:pt x="32232" y="7922"/>
                  </a:cubicBezTo>
                  <a:close/>
                  <a:moveTo>
                    <a:pt x="32232" y="0"/>
                  </a:moveTo>
                  <a:cubicBezTo>
                    <a:pt x="14713" y="0"/>
                    <a:pt x="1" y="14712"/>
                    <a:pt x="1" y="32277"/>
                  </a:cubicBezTo>
                  <a:cubicBezTo>
                    <a:pt x="1" y="49796"/>
                    <a:pt x="14713" y="64508"/>
                    <a:pt x="32232" y="64508"/>
                  </a:cubicBezTo>
                  <a:cubicBezTo>
                    <a:pt x="49796" y="64508"/>
                    <a:pt x="64509" y="49796"/>
                    <a:pt x="64509" y="32277"/>
                  </a:cubicBezTo>
                  <a:cubicBezTo>
                    <a:pt x="64509" y="14712"/>
                    <a:pt x="49796" y="0"/>
                    <a:pt x="32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126fa12c206_2_1"/>
            <p:cNvSpPr/>
            <p:nvPr/>
          </p:nvSpPr>
          <p:spPr>
            <a:xfrm>
              <a:off x="5165893" y="2183794"/>
              <a:ext cx="412048" cy="638926"/>
            </a:xfrm>
            <a:custGeom>
              <a:avLst/>
              <a:gdLst/>
              <a:ahLst/>
              <a:cxnLst/>
              <a:rect l="l" t="t" r="r" b="b"/>
              <a:pathLst>
                <a:path w="36216" h="56157" extrusionOk="0">
                  <a:moveTo>
                    <a:pt x="11935" y="0"/>
                  </a:moveTo>
                  <a:cubicBezTo>
                    <a:pt x="11012" y="0"/>
                    <a:pt x="10163" y="430"/>
                    <a:pt x="9598" y="1290"/>
                  </a:cubicBezTo>
                  <a:cubicBezTo>
                    <a:pt x="3396" y="7492"/>
                    <a:pt x="1" y="15414"/>
                    <a:pt x="1" y="23925"/>
                  </a:cubicBezTo>
                  <a:cubicBezTo>
                    <a:pt x="1" y="41444"/>
                    <a:pt x="14713" y="56156"/>
                    <a:pt x="32232" y="56156"/>
                  </a:cubicBezTo>
                  <a:cubicBezTo>
                    <a:pt x="34495" y="56156"/>
                    <a:pt x="36216" y="54481"/>
                    <a:pt x="36216" y="52218"/>
                  </a:cubicBezTo>
                  <a:cubicBezTo>
                    <a:pt x="36216" y="49954"/>
                    <a:pt x="34495" y="48234"/>
                    <a:pt x="32232" y="48234"/>
                  </a:cubicBezTo>
                  <a:cubicBezTo>
                    <a:pt x="18651" y="48234"/>
                    <a:pt x="7923" y="37505"/>
                    <a:pt x="7923" y="23925"/>
                  </a:cubicBezTo>
                  <a:cubicBezTo>
                    <a:pt x="7923" y="17134"/>
                    <a:pt x="10186" y="11476"/>
                    <a:pt x="14713" y="6360"/>
                  </a:cubicBezTo>
                  <a:cubicBezTo>
                    <a:pt x="16388" y="5229"/>
                    <a:pt x="16388" y="2965"/>
                    <a:pt x="14713" y="1290"/>
                  </a:cubicBezTo>
                  <a:cubicBezTo>
                    <a:pt x="13853" y="430"/>
                    <a:pt x="12857" y="0"/>
                    <a:pt x="1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126fa12c206_2_1"/>
            <p:cNvSpPr/>
            <p:nvPr/>
          </p:nvSpPr>
          <p:spPr>
            <a:xfrm>
              <a:off x="5346158" y="2269034"/>
              <a:ext cx="373421" cy="373421"/>
            </a:xfrm>
            <a:custGeom>
              <a:avLst/>
              <a:gdLst/>
              <a:ahLst/>
              <a:cxnLst/>
              <a:rect l="l" t="t" r="r" b="b"/>
              <a:pathLst>
                <a:path w="32821" h="32821" extrusionOk="0">
                  <a:moveTo>
                    <a:pt x="16388" y="0"/>
                  </a:moveTo>
                  <a:cubicBezTo>
                    <a:pt x="7334" y="0"/>
                    <a:pt x="1" y="7379"/>
                    <a:pt x="1" y="16433"/>
                  </a:cubicBezTo>
                  <a:cubicBezTo>
                    <a:pt x="1" y="25487"/>
                    <a:pt x="7334" y="32820"/>
                    <a:pt x="16388" y="32820"/>
                  </a:cubicBezTo>
                  <a:cubicBezTo>
                    <a:pt x="25442" y="32820"/>
                    <a:pt x="32821" y="25487"/>
                    <a:pt x="32821" y="16433"/>
                  </a:cubicBezTo>
                  <a:cubicBezTo>
                    <a:pt x="32821" y="7379"/>
                    <a:pt x="25442" y="0"/>
                    <a:pt x="16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126fa12c206_2_1"/>
            <p:cNvSpPr/>
            <p:nvPr/>
          </p:nvSpPr>
          <p:spPr>
            <a:xfrm>
              <a:off x="3626938" y="3427889"/>
              <a:ext cx="998171" cy="573255"/>
            </a:xfrm>
            <a:custGeom>
              <a:avLst/>
              <a:gdLst/>
              <a:ahLst/>
              <a:cxnLst/>
              <a:rect l="l" t="t" r="r" b="b"/>
              <a:pathLst>
                <a:path w="87732" h="50385" extrusionOk="0">
                  <a:moveTo>
                    <a:pt x="5659" y="0"/>
                  </a:moveTo>
                  <a:cubicBezTo>
                    <a:pt x="2852" y="0"/>
                    <a:pt x="0" y="2264"/>
                    <a:pt x="0" y="5116"/>
                  </a:cubicBezTo>
                  <a:lnTo>
                    <a:pt x="0" y="45269"/>
                  </a:lnTo>
                  <a:cubicBezTo>
                    <a:pt x="0" y="48121"/>
                    <a:pt x="2852" y="50385"/>
                    <a:pt x="5659" y="50385"/>
                  </a:cubicBezTo>
                  <a:lnTo>
                    <a:pt x="82616" y="50385"/>
                  </a:lnTo>
                  <a:cubicBezTo>
                    <a:pt x="85468" y="50385"/>
                    <a:pt x="87731" y="48121"/>
                    <a:pt x="87731" y="45269"/>
                  </a:cubicBezTo>
                  <a:lnTo>
                    <a:pt x="87731" y="5116"/>
                  </a:lnTo>
                  <a:cubicBezTo>
                    <a:pt x="87731" y="2264"/>
                    <a:pt x="85468" y="0"/>
                    <a:pt x="82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126fa12c206_2_1"/>
            <p:cNvSpPr/>
            <p:nvPr/>
          </p:nvSpPr>
          <p:spPr>
            <a:xfrm>
              <a:off x="3710882" y="3518022"/>
              <a:ext cx="173587" cy="174099"/>
            </a:xfrm>
            <a:custGeom>
              <a:avLst/>
              <a:gdLst/>
              <a:ahLst/>
              <a:cxnLst/>
              <a:rect l="l" t="t" r="r" b="b"/>
              <a:pathLst>
                <a:path w="15257" h="15302" extrusionOk="0">
                  <a:moveTo>
                    <a:pt x="7334" y="0"/>
                  </a:moveTo>
                  <a:cubicBezTo>
                    <a:pt x="3396" y="0"/>
                    <a:pt x="1" y="3396"/>
                    <a:pt x="1" y="7379"/>
                  </a:cubicBezTo>
                  <a:cubicBezTo>
                    <a:pt x="1" y="11906"/>
                    <a:pt x="3396" y="15301"/>
                    <a:pt x="7334" y="15301"/>
                  </a:cubicBezTo>
                  <a:cubicBezTo>
                    <a:pt x="11861" y="15301"/>
                    <a:pt x="15256" y="11906"/>
                    <a:pt x="15256" y="7379"/>
                  </a:cubicBezTo>
                  <a:cubicBezTo>
                    <a:pt x="15256" y="3396"/>
                    <a:pt x="11861" y="0"/>
                    <a:pt x="7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126fa12c206_2_1"/>
            <p:cNvSpPr/>
            <p:nvPr/>
          </p:nvSpPr>
          <p:spPr>
            <a:xfrm>
              <a:off x="3755698" y="3566979"/>
              <a:ext cx="83966" cy="73635"/>
            </a:xfrm>
            <a:custGeom>
              <a:avLst/>
              <a:gdLst/>
              <a:ahLst/>
              <a:cxnLst/>
              <a:rect l="l" t="t" r="r" b="b"/>
              <a:pathLst>
                <a:path w="7380" h="6472" extrusionOk="0">
                  <a:moveTo>
                    <a:pt x="5031" y="0"/>
                  </a:moveTo>
                  <a:cubicBezTo>
                    <a:pt x="4865" y="0"/>
                    <a:pt x="4698" y="66"/>
                    <a:pt x="4527" y="224"/>
                  </a:cubicBezTo>
                  <a:cubicBezTo>
                    <a:pt x="3984" y="813"/>
                    <a:pt x="3395" y="1356"/>
                    <a:pt x="3395" y="1944"/>
                  </a:cubicBezTo>
                  <a:cubicBezTo>
                    <a:pt x="2264" y="1944"/>
                    <a:pt x="1132" y="1356"/>
                    <a:pt x="589" y="224"/>
                  </a:cubicBezTo>
                  <a:cubicBezTo>
                    <a:pt x="0" y="813"/>
                    <a:pt x="0" y="813"/>
                    <a:pt x="0" y="1356"/>
                  </a:cubicBezTo>
                  <a:cubicBezTo>
                    <a:pt x="0" y="1944"/>
                    <a:pt x="589" y="1944"/>
                    <a:pt x="589" y="2488"/>
                  </a:cubicBezTo>
                  <a:lnTo>
                    <a:pt x="0" y="2488"/>
                  </a:lnTo>
                  <a:cubicBezTo>
                    <a:pt x="0" y="3076"/>
                    <a:pt x="589" y="3619"/>
                    <a:pt x="1132" y="3619"/>
                  </a:cubicBezTo>
                  <a:lnTo>
                    <a:pt x="589" y="3619"/>
                  </a:lnTo>
                  <a:cubicBezTo>
                    <a:pt x="589" y="4751"/>
                    <a:pt x="1132" y="4751"/>
                    <a:pt x="2264" y="4751"/>
                  </a:cubicBezTo>
                  <a:cubicBezTo>
                    <a:pt x="1720" y="5340"/>
                    <a:pt x="589" y="5883"/>
                    <a:pt x="0" y="5883"/>
                  </a:cubicBezTo>
                  <a:cubicBezTo>
                    <a:pt x="589" y="5883"/>
                    <a:pt x="1132" y="6471"/>
                    <a:pt x="2264" y="6471"/>
                  </a:cubicBezTo>
                  <a:cubicBezTo>
                    <a:pt x="3395" y="6471"/>
                    <a:pt x="4527" y="5883"/>
                    <a:pt x="5116" y="4751"/>
                  </a:cubicBezTo>
                  <a:cubicBezTo>
                    <a:pt x="6247" y="4208"/>
                    <a:pt x="6791" y="3076"/>
                    <a:pt x="6791" y="1944"/>
                  </a:cubicBezTo>
                  <a:lnTo>
                    <a:pt x="6791" y="1356"/>
                  </a:lnTo>
                  <a:cubicBezTo>
                    <a:pt x="6791" y="1356"/>
                    <a:pt x="7379" y="1356"/>
                    <a:pt x="7379" y="813"/>
                  </a:cubicBezTo>
                  <a:lnTo>
                    <a:pt x="6791" y="813"/>
                  </a:lnTo>
                  <a:cubicBezTo>
                    <a:pt x="6791" y="813"/>
                    <a:pt x="7379" y="813"/>
                    <a:pt x="7379" y="224"/>
                  </a:cubicBezTo>
                  <a:cubicBezTo>
                    <a:pt x="6791" y="224"/>
                    <a:pt x="6791" y="813"/>
                    <a:pt x="6247" y="813"/>
                  </a:cubicBezTo>
                  <a:cubicBezTo>
                    <a:pt x="5830" y="395"/>
                    <a:pt x="5435" y="0"/>
                    <a:pt x="5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126fa12c206_2_1"/>
            <p:cNvSpPr/>
            <p:nvPr/>
          </p:nvSpPr>
          <p:spPr>
            <a:xfrm>
              <a:off x="3710882" y="3736914"/>
              <a:ext cx="173587" cy="174099"/>
            </a:xfrm>
            <a:custGeom>
              <a:avLst/>
              <a:gdLst/>
              <a:ahLst/>
              <a:cxnLst/>
              <a:rect l="l" t="t" r="r" b="b"/>
              <a:pathLst>
                <a:path w="15257" h="15302" extrusionOk="0">
                  <a:moveTo>
                    <a:pt x="7334" y="1"/>
                  </a:moveTo>
                  <a:cubicBezTo>
                    <a:pt x="3396" y="1"/>
                    <a:pt x="1" y="3396"/>
                    <a:pt x="1" y="7923"/>
                  </a:cubicBezTo>
                  <a:cubicBezTo>
                    <a:pt x="1" y="11906"/>
                    <a:pt x="3396" y="15302"/>
                    <a:pt x="7334" y="15302"/>
                  </a:cubicBezTo>
                  <a:cubicBezTo>
                    <a:pt x="11861" y="15302"/>
                    <a:pt x="15256" y="11906"/>
                    <a:pt x="15256" y="7923"/>
                  </a:cubicBezTo>
                  <a:cubicBezTo>
                    <a:pt x="15256" y="3396"/>
                    <a:pt x="11861" y="1"/>
                    <a:pt x="7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126fa12c206_2_1"/>
            <p:cNvSpPr/>
            <p:nvPr/>
          </p:nvSpPr>
          <p:spPr>
            <a:xfrm>
              <a:off x="3762388" y="3788420"/>
              <a:ext cx="70575" cy="71087"/>
            </a:xfrm>
            <a:custGeom>
              <a:avLst/>
              <a:gdLst/>
              <a:ahLst/>
              <a:cxnLst/>
              <a:rect l="l" t="t" r="r" b="b"/>
              <a:pathLst>
                <a:path w="6203" h="6248" extrusionOk="0">
                  <a:moveTo>
                    <a:pt x="1676" y="1"/>
                  </a:moveTo>
                  <a:cubicBezTo>
                    <a:pt x="1676" y="1"/>
                    <a:pt x="1132" y="1"/>
                    <a:pt x="1132" y="589"/>
                  </a:cubicBezTo>
                  <a:lnTo>
                    <a:pt x="5071" y="589"/>
                  </a:lnTo>
                  <a:cubicBezTo>
                    <a:pt x="5071" y="1"/>
                    <a:pt x="4528" y="1"/>
                    <a:pt x="4528" y="1"/>
                  </a:cubicBezTo>
                  <a:close/>
                  <a:moveTo>
                    <a:pt x="4528" y="1132"/>
                  </a:moveTo>
                  <a:lnTo>
                    <a:pt x="4528" y="1721"/>
                  </a:lnTo>
                  <a:lnTo>
                    <a:pt x="4528" y="2264"/>
                  </a:lnTo>
                  <a:cubicBezTo>
                    <a:pt x="5071" y="2264"/>
                    <a:pt x="5071" y="1721"/>
                    <a:pt x="5071" y="1721"/>
                  </a:cubicBezTo>
                  <a:cubicBezTo>
                    <a:pt x="5071" y="1132"/>
                    <a:pt x="5071" y="1132"/>
                    <a:pt x="4528" y="1132"/>
                  </a:cubicBezTo>
                  <a:close/>
                  <a:moveTo>
                    <a:pt x="2807" y="2264"/>
                  </a:moveTo>
                  <a:cubicBezTo>
                    <a:pt x="3396" y="2264"/>
                    <a:pt x="3939" y="2853"/>
                    <a:pt x="3939" y="3396"/>
                  </a:cubicBezTo>
                  <a:cubicBezTo>
                    <a:pt x="3939" y="3984"/>
                    <a:pt x="3396" y="4527"/>
                    <a:pt x="2807" y="4527"/>
                  </a:cubicBezTo>
                  <a:cubicBezTo>
                    <a:pt x="2264" y="4527"/>
                    <a:pt x="1676" y="3984"/>
                    <a:pt x="1676" y="3396"/>
                  </a:cubicBezTo>
                  <a:cubicBezTo>
                    <a:pt x="1676" y="2853"/>
                    <a:pt x="2264" y="2264"/>
                    <a:pt x="2807" y="2264"/>
                  </a:cubicBezTo>
                  <a:close/>
                  <a:moveTo>
                    <a:pt x="2807" y="1721"/>
                  </a:moveTo>
                  <a:cubicBezTo>
                    <a:pt x="2264" y="1721"/>
                    <a:pt x="1132" y="2264"/>
                    <a:pt x="1132" y="3396"/>
                  </a:cubicBezTo>
                  <a:cubicBezTo>
                    <a:pt x="1132" y="3984"/>
                    <a:pt x="2264" y="5116"/>
                    <a:pt x="2807" y="5116"/>
                  </a:cubicBezTo>
                  <a:cubicBezTo>
                    <a:pt x="3939" y="5116"/>
                    <a:pt x="4528" y="3984"/>
                    <a:pt x="4528" y="3396"/>
                  </a:cubicBezTo>
                  <a:cubicBezTo>
                    <a:pt x="4528" y="2853"/>
                    <a:pt x="4528" y="2264"/>
                    <a:pt x="3939" y="2264"/>
                  </a:cubicBezTo>
                  <a:cubicBezTo>
                    <a:pt x="3939" y="1721"/>
                    <a:pt x="3396" y="1721"/>
                    <a:pt x="2807" y="1721"/>
                  </a:cubicBezTo>
                  <a:close/>
                  <a:moveTo>
                    <a:pt x="544" y="589"/>
                  </a:moveTo>
                  <a:cubicBezTo>
                    <a:pt x="1" y="589"/>
                    <a:pt x="1" y="1132"/>
                    <a:pt x="1" y="1132"/>
                  </a:cubicBezTo>
                  <a:lnTo>
                    <a:pt x="1" y="2264"/>
                  </a:lnTo>
                  <a:lnTo>
                    <a:pt x="1" y="3396"/>
                  </a:lnTo>
                  <a:lnTo>
                    <a:pt x="1" y="4527"/>
                  </a:lnTo>
                  <a:lnTo>
                    <a:pt x="1" y="5659"/>
                  </a:lnTo>
                  <a:lnTo>
                    <a:pt x="544" y="6248"/>
                  </a:lnTo>
                  <a:lnTo>
                    <a:pt x="5659" y="6248"/>
                  </a:lnTo>
                  <a:cubicBezTo>
                    <a:pt x="5659" y="5659"/>
                    <a:pt x="6203" y="5659"/>
                    <a:pt x="6203" y="5659"/>
                  </a:cubicBezTo>
                  <a:lnTo>
                    <a:pt x="6203" y="4527"/>
                  </a:lnTo>
                  <a:lnTo>
                    <a:pt x="6203" y="3396"/>
                  </a:lnTo>
                  <a:lnTo>
                    <a:pt x="6203" y="2264"/>
                  </a:lnTo>
                  <a:lnTo>
                    <a:pt x="6203" y="1132"/>
                  </a:lnTo>
                  <a:lnTo>
                    <a:pt x="5659" y="589"/>
                  </a:lnTo>
                  <a:lnTo>
                    <a:pt x="5071" y="589"/>
                  </a:lnTo>
                  <a:lnTo>
                    <a:pt x="5071" y="1132"/>
                  </a:lnTo>
                  <a:cubicBezTo>
                    <a:pt x="5071" y="1132"/>
                    <a:pt x="5659" y="1132"/>
                    <a:pt x="5659" y="1721"/>
                  </a:cubicBezTo>
                  <a:lnTo>
                    <a:pt x="5659" y="2264"/>
                  </a:lnTo>
                  <a:lnTo>
                    <a:pt x="5659" y="3396"/>
                  </a:lnTo>
                  <a:lnTo>
                    <a:pt x="5659" y="4527"/>
                  </a:lnTo>
                  <a:lnTo>
                    <a:pt x="5659" y="5116"/>
                  </a:lnTo>
                  <a:lnTo>
                    <a:pt x="5071" y="5659"/>
                  </a:lnTo>
                  <a:lnTo>
                    <a:pt x="544" y="5659"/>
                  </a:lnTo>
                  <a:lnTo>
                    <a:pt x="544" y="5116"/>
                  </a:lnTo>
                  <a:lnTo>
                    <a:pt x="544" y="4527"/>
                  </a:lnTo>
                  <a:lnTo>
                    <a:pt x="544" y="3396"/>
                  </a:lnTo>
                  <a:lnTo>
                    <a:pt x="544" y="2264"/>
                  </a:lnTo>
                  <a:lnTo>
                    <a:pt x="544" y="1721"/>
                  </a:lnTo>
                  <a:lnTo>
                    <a:pt x="544" y="1132"/>
                  </a:lnTo>
                  <a:cubicBezTo>
                    <a:pt x="1132" y="1132"/>
                    <a:pt x="1132" y="1132"/>
                    <a:pt x="1132" y="5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126fa12c206_2_1"/>
            <p:cNvSpPr/>
            <p:nvPr/>
          </p:nvSpPr>
          <p:spPr>
            <a:xfrm>
              <a:off x="3968411" y="3505143"/>
              <a:ext cx="11" cy="354364"/>
            </a:xfrm>
            <a:custGeom>
              <a:avLst/>
              <a:gdLst/>
              <a:ahLst/>
              <a:cxnLst/>
              <a:rect l="l" t="t" r="r" b="b"/>
              <a:pathLst>
                <a:path w="1" h="31146" extrusionOk="0">
                  <a:moveTo>
                    <a:pt x="0" y="1"/>
                  </a:moveTo>
                  <a:lnTo>
                    <a:pt x="0" y="1"/>
                  </a:lnTo>
                  <a:lnTo>
                    <a:pt x="0" y="31146"/>
                  </a:lnTo>
                  <a:lnTo>
                    <a:pt x="0" y="31146"/>
                  </a:lnTo>
                  <a:close/>
                </a:path>
              </a:pathLst>
            </a:custGeom>
            <a:solidFill>
              <a:srgbClr val="6A94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126fa12c206_2_1"/>
            <p:cNvSpPr/>
            <p:nvPr/>
          </p:nvSpPr>
          <p:spPr>
            <a:xfrm>
              <a:off x="4058544" y="3505143"/>
              <a:ext cx="6189" cy="354364"/>
            </a:xfrm>
            <a:custGeom>
              <a:avLst/>
              <a:gdLst/>
              <a:ahLst/>
              <a:cxnLst/>
              <a:rect l="l" t="t" r="r" b="b"/>
              <a:pathLst>
                <a:path w="544" h="31146" extrusionOk="0">
                  <a:moveTo>
                    <a:pt x="0" y="1"/>
                  </a:moveTo>
                  <a:lnTo>
                    <a:pt x="0" y="31146"/>
                  </a:lnTo>
                  <a:lnTo>
                    <a:pt x="544" y="3114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126fa12c206_2_1"/>
            <p:cNvSpPr/>
            <p:nvPr/>
          </p:nvSpPr>
          <p:spPr>
            <a:xfrm>
              <a:off x="4154854" y="3505143"/>
              <a:ext cx="6713" cy="354364"/>
            </a:xfrm>
            <a:custGeom>
              <a:avLst/>
              <a:gdLst/>
              <a:ahLst/>
              <a:cxnLst/>
              <a:rect l="l" t="t" r="r" b="b"/>
              <a:pathLst>
                <a:path w="590" h="31146" extrusionOk="0">
                  <a:moveTo>
                    <a:pt x="1" y="1"/>
                  </a:moveTo>
                  <a:lnTo>
                    <a:pt x="1" y="31146"/>
                  </a:lnTo>
                  <a:lnTo>
                    <a:pt x="589" y="3114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126fa12c206_2_1"/>
            <p:cNvSpPr/>
            <p:nvPr/>
          </p:nvSpPr>
          <p:spPr>
            <a:xfrm>
              <a:off x="4251688" y="3505143"/>
              <a:ext cx="11" cy="354364"/>
            </a:xfrm>
            <a:custGeom>
              <a:avLst/>
              <a:gdLst/>
              <a:ahLst/>
              <a:cxnLst/>
              <a:rect l="l" t="t" r="r" b="b"/>
              <a:pathLst>
                <a:path w="1" h="31146" extrusionOk="0">
                  <a:moveTo>
                    <a:pt x="0" y="1"/>
                  </a:moveTo>
                  <a:lnTo>
                    <a:pt x="0" y="1"/>
                  </a:lnTo>
                  <a:lnTo>
                    <a:pt x="0" y="31146"/>
                  </a:lnTo>
                  <a:lnTo>
                    <a:pt x="0" y="31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126fa12c206_2_1"/>
            <p:cNvSpPr/>
            <p:nvPr/>
          </p:nvSpPr>
          <p:spPr>
            <a:xfrm>
              <a:off x="4347999" y="3505143"/>
              <a:ext cx="11" cy="354364"/>
            </a:xfrm>
            <a:custGeom>
              <a:avLst/>
              <a:gdLst/>
              <a:ahLst/>
              <a:cxnLst/>
              <a:rect l="l" t="t" r="r" b="b"/>
              <a:pathLst>
                <a:path w="1" h="31146" extrusionOk="0">
                  <a:moveTo>
                    <a:pt x="0" y="1"/>
                  </a:moveTo>
                  <a:lnTo>
                    <a:pt x="0" y="1"/>
                  </a:lnTo>
                  <a:lnTo>
                    <a:pt x="0" y="31146"/>
                  </a:lnTo>
                  <a:lnTo>
                    <a:pt x="0" y="31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126fa12c206_2_1"/>
            <p:cNvSpPr/>
            <p:nvPr/>
          </p:nvSpPr>
          <p:spPr>
            <a:xfrm>
              <a:off x="4438131" y="3505143"/>
              <a:ext cx="11" cy="354364"/>
            </a:xfrm>
            <a:custGeom>
              <a:avLst/>
              <a:gdLst/>
              <a:ahLst/>
              <a:cxnLst/>
              <a:rect l="l" t="t" r="r" b="b"/>
              <a:pathLst>
                <a:path w="1" h="31146" extrusionOk="0">
                  <a:moveTo>
                    <a:pt x="1" y="1"/>
                  </a:moveTo>
                  <a:lnTo>
                    <a:pt x="1" y="1"/>
                  </a:lnTo>
                  <a:lnTo>
                    <a:pt x="1" y="31146"/>
                  </a:lnTo>
                  <a:lnTo>
                    <a:pt x="1" y="31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126fa12c206_2_1"/>
            <p:cNvSpPr/>
            <p:nvPr/>
          </p:nvSpPr>
          <p:spPr>
            <a:xfrm>
              <a:off x="4534965" y="3505143"/>
              <a:ext cx="11" cy="354364"/>
            </a:xfrm>
            <a:custGeom>
              <a:avLst/>
              <a:gdLst/>
              <a:ahLst/>
              <a:cxnLst/>
              <a:rect l="l" t="t" r="r" b="b"/>
              <a:pathLst>
                <a:path w="1" h="31146" extrusionOk="0">
                  <a:moveTo>
                    <a:pt x="0" y="1"/>
                  </a:moveTo>
                  <a:lnTo>
                    <a:pt x="0" y="1"/>
                  </a:lnTo>
                  <a:lnTo>
                    <a:pt x="0" y="31146"/>
                  </a:lnTo>
                  <a:lnTo>
                    <a:pt x="0" y="31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126fa12c206_2_1"/>
            <p:cNvSpPr/>
            <p:nvPr/>
          </p:nvSpPr>
          <p:spPr>
            <a:xfrm>
              <a:off x="3935963" y="3495483"/>
              <a:ext cx="611882" cy="357333"/>
            </a:xfrm>
            <a:custGeom>
              <a:avLst/>
              <a:gdLst/>
              <a:ahLst/>
              <a:cxnLst/>
              <a:rect l="l" t="t" r="r" b="b"/>
              <a:pathLst>
                <a:path w="53780" h="31407" extrusionOk="0">
                  <a:moveTo>
                    <a:pt x="51222" y="1"/>
                  </a:moveTo>
                  <a:cubicBezTo>
                    <a:pt x="50656" y="1"/>
                    <a:pt x="50090" y="284"/>
                    <a:pt x="49796" y="850"/>
                  </a:cubicBezTo>
                  <a:lnTo>
                    <a:pt x="40199" y="11624"/>
                  </a:lnTo>
                  <a:lnTo>
                    <a:pt x="29425" y="12755"/>
                  </a:lnTo>
                  <a:cubicBezTo>
                    <a:pt x="28882" y="12755"/>
                    <a:pt x="28882" y="13299"/>
                    <a:pt x="28293" y="13299"/>
                  </a:cubicBezTo>
                  <a:lnTo>
                    <a:pt x="21503" y="18957"/>
                  </a:lnTo>
                  <a:lnTo>
                    <a:pt x="14713" y="15562"/>
                  </a:lnTo>
                  <a:cubicBezTo>
                    <a:pt x="14490" y="15340"/>
                    <a:pt x="14170" y="15208"/>
                    <a:pt x="13790" y="15208"/>
                  </a:cubicBezTo>
                  <a:cubicBezTo>
                    <a:pt x="13243" y="15208"/>
                    <a:pt x="12575" y="15482"/>
                    <a:pt x="11906" y="16151"/>
                  </a:cubicBezTo>
                  <a:lnTo>
                    <a:pt x="1132" y="27468"/>
                  </a:lnTo>
                  <a:cubicBezTo>
                    <a:pt x="0" y="28600"/>
                    <a:pt x="0" y="29731"/>
                    <a:pt x="1132" y="30863"/>
                  </a:cubicBezTo>
                  <a:cubicBezTo>
                    <a:pt x="1721" y="30863"/>
                    <a:pt x="2264" y="31406"/>
                    <a:pt x="2852" y="31406"/>
                  </a:cubicBezTo>
                  <a:cubicBezTo>
                    <a:pt x="3396" y="31406"/>
                    <a:pt x="3984" y="30863"/>
                    <a:pt x="4527" y="30863"/>
                  </a:cubicBezTo>
                  <a:lnTo>
                    <a:pt x="14170" y="20089"/>
                  </a:lnTo>
                  <a:lnTo>
                    <a:pt x="20371" y="24073"/>
                  </a:lnTo>
                  <a:cubicBezTo>
                    <a:pt x="20700" y="24230"/>
                    <a:pt x="21029" y="24297"/>
                    <a:pt x="21344" y="24297"/>
                  </a:cubicBezTo>
                  <a:cubicBezTo>
                    <a:pt x="22115" y="24297"/>
                    <a:pt x="22806" y="23902"/>
                    <a:pt x="23223" y="23484"/>
                  </a:cubicBezTo>
                  <a:lnTo>
                    <a:pt x="30557" y="17282"/>
                  </a:lnTo>
                  <a:lnTo>
                    <a:pt x="41331" y="15562"/>
                  </a:lnTo>
                  <a:cubicBezTo>
                    <a:pt x="41874" y="15562"/>
                    <a:pt x="42463" y="15562"/>
                    <a:pt x="43006" y="15019"/>
                  </a:cubicBezTo>
                  <a:lnTo>
                    <a:pt x="53191" y="4245"/>
                  </a:lnTo>
                  <a:cubicBezTo>
                    <a:pt x="53780" y="3113"/>
                    <a:pt x="53780" y="1438"/>
                    <a:pt x="52648" y="850"/>
                  </a:cubicBezTo>
                  <a:cubicBezTo>
                    <a:pt x="52354" y="284"/>
                    <a:pt x="51788" y="1"/>
                    <a:pt x="512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126fa12c206_2_1"/>
            <p:cNvSpPr/>
            <p:nvPr/>
          </p:nvSpPr>
          <p:spPr>
            <a:xfrm>
              <a:off x="3935963" y="3917179"/>
              <a:ext cx="58207" cy="12891"/>
            </a:xfrm>
            <a:custGeom>
              <a:avLst/>
              <a:gdLst/>
              <a:ahLst/>
              <a:cxnLst/>
              <a:rect l="l" t="t" r="r" b="b"/>
              <a:pathLst>
                <a:path w="5116" h="1133" extrusionOk="0">
                  <a:moveTo>
                    <a:pt x="1132" y="1"/>
                  </a:moveTo>
                  <a:cubicBezTo>
                    <a:pt x="589" y="1"/>
                    <a:pt x="0" y="1"/>
                    <a:pt x="0" y="589"/>
                  </a:cubicBezTo>
                  <a:cubicBezTo>
                    <a:pt x="0" y="1133"/>
                    <a:pt x="589" y="1133"/>
                    <a:pt x="1132" y="1133"/>
                  </a:cubicBezTo>
                  <a:lnTo>
                    <a:pt x="3984" y="1133"/>
                  </a:lnTo>
                  <a:cubicBezTo>
                    <a:pt x="4527" y="1133"/>
                    <a:pt x="5116" y="1133"/>
                    <a:pt x="5116" y="589"/>
                  </a:cubicBezTo>
                  <a:cubicBezTo>
                    <a:pt x="5116" y="1"/>
                    <a:pt x="4527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126fa12c206_2_1"/>
            <p:cNvSpPr/>
            <p:nvPr/>
          </p:nvSpPr>
          <p:spPr>
            <a:xfrm>
              <a:off x="4032785" y="3917179"/>
              <a:ext cx="57707" cy="12891"/>
            </a:xfrm>
            <a:custGeom>
              <a:avLst/>
              <a:gdLst/>
              <a:ahLst/>
              <a:cxnLst/>
              <a:rect l="l" t="t" r="r" b="b"/>
              <a:pathLst>
                <a:path w="5072" h="1133" extrusionOk="0">
                  <a:moveTo>
                    <a:pt x="1133" y="1"/>
                  </a:moveTo>
                  <a:cubicBezTo>
                    <a:pt x="544" y="1"/>
                    <a:pt x="1" y="1"/>
                    <a:pt x="1" y="589"/>
                  </a:cubicBezTo>
                  <a:cubicBezTo>
                    <a:pt x="1" y="1133"/>
                    <a:pt x="544" y="1133"/>
                    <a:pt x="1133" y="1133"/>
                  </a:cubicBezTo>
                  <a:lnTo>
                    <a:pt x="3939" y="1133"/>
                  </a:lnTo>
                  <a:cubicBezTo>
                    <a:pt x="4528" y="1133"/>
                    <a:pt x="5071" y="1133"/>
                    <a:pt x="5071" y="589"/>
                  </a:cubicBezTo>
                  <a:cubicBezTo>
                    <a:pt x="5071" y="1"/>
                    <a:pt x="4528" y="1"/>
                    <a:pt x="3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126fa12c206_2_1"/>
            <p:cNvSpPr/>
            <p:nvPr/>
          </p:nvSpPr>
          <p:spPr>
            <a:xfrm>
              <a:off x="4129107" y="3917179"/>
              <a:ext cx="58207" cy="12891"/>
            </a:xfrm>
            <a:custGeom>
              <a:avLst/>
              <a:gdLst/>
              <a:ahLst/>
              <a:cxnLst/>
              <a:rect l="l" t="t" r="r" b="b"/>
              <a:pathLst>
                <a:path w="5116" h="1133" extrusionOk="0">
                  <a:moveTo>
                    <a:pt x="1132" y="1"/>
                  </a:moveTo>
                  <a:cubicBezTo>
                    <a:pt x="589" y="1"/>
                    <a:pt x="0" y="1"/>
                    <a:pt x="0" y="589"/>
                  </a:cubicBezTo>
                  <a:cubicBezTo>
                    <a:pt x="0" y="1133"/>
                    <a:pt x="589" y="1133"/>
                    <a:pt x="1132" y="1133"/>
                  </a:cubicBezTo>
                  <a:lnTo>
                    <a:pt x="3984" y="1133"/>
                  </a:lnTo>
                  <a:cubicBezTo>
                    <a:pt x="4527" y="1133"/>
                    <a:pt x="5116" y="1133"/>
                    <a:pt x="5116" y="589"/>
                  </a:cubicBezTo>
                  <a:cubicBezTo>
                    <a:pt x="5116" y="1"/>
                    <a:pt x="4527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126fa12c206_2_1"/>
            <p:cNvSpPr/>
            <p:nvPr/>
          </p:nvSpPr>
          <p:spPr>
            <a:xfrm>
              <a:off x="4225930" y="3917179"/>
              <a:ext cx="51517" cy="12891"/>
            </a:xfrm>
            <a:custGeom>
              <a:avLst/>
              <a:gdLst/>
              <a:ahLst/>
              <a:cxnLst/>
              <a:rect l="l" t="t" r="r" b="b"/>
              <a:pathLst>
                <a:path w="4528" h="1133" extrusionOk="0">
                  <a:moveTo>
                    <a:pt x="1132" y="1"/>
                  </a:moveTo>
                  <a:cubicBezTo>
                    <a:pt x="544" y="1"/>
                    <a:pt x="1" y="1"/>
                    <a:pt x="1" y="589"/>
                  </a:cubicBezTo>
                  <a:cubicBezTo>
                    <a:pt x="1" y="1133"/>
                    <a:pt x="544" y="1133"/>
                    <a:pt x="1132" y="1133"/>
                  </a:cubicBezTo>
                  <a:lnTo>
                    <a:pt x="3939" y="1133"/>
                  </a:lnTo>
                  <a:cubicBezTo>
                    <a:pt x="4528" y="1133"/>
                    <a:pt x="4528" y="1133"/>
                    <a:pt x="4528" y="589"/>
                  </a:cubicBezTo>
                  <a:cubicBezTo>
                    <a:pt x="4528" y="1"/>
                    <a:pt x="4528" y="1"/>
                    <a:pt x="3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126fa12c206_2_1"/>
            <p:cNvSpPr/>
            <p:nvPr/>
          </p:nvSpPr>
          <p:spPr>
            <a:xfrm>
              <a:off x="4322252" y="3917179"/>
              <a:ext cx="51506" cy="12891"/>
            </a:xfrm>
            <a:custGeom>
              <a:avLst/>
              <a:gdLst/>
              <a:ahLst/>
              <a:cxnLst/>
              <a:rect l="l" t="t" r="r" b="b"/>
              <a:pathLst>
                <a:path w="4527" h="1133" extrusionOk="0">
                  <a:moveTo>
                    <a:pt x="589" y="1"/>
                  </a:moveTo>
                  <a:cubicBezTo>
                    <a:pt x="589" y="1"/>
                    <a:pt x="0" y="1"/>
                    <a:pt x="0" y="589"/>
                  </a:cubicBezTo>
                  <a:cubicBezTo>
                    <a:pt x="0" y="1133"/>
                    <a:pt x="589" y="1133"/>
                    <a:pt x="589" y="1133"/>
                  </a:cubicBezTo>
                  <a:lnTo>
                    <a:pt x="3984" y="1133"/>
                  </a:lnTo>
                  <a:cubicBezTo>
                    <a:pt x="4527" y="1133"/>
                    <a:pt x="4527" y="1133"/>
                    <a:pt x="4527" y="589"/>
                  </a:cubicBezTo>
                  <a:cubicBezTo>
                    <a:pt x="4527" y="1"/>
                    <a:pt x="4527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126fa12c206_2_1"/>
            <p:cNvSpPr/>
            <p:nvPr/>
          </p:nvSpPr>
          <p:spPr>
            <a:xfrm>
              <a:off x="4412384" y="3917179"/>
              <a:ext cx="51506" cy="12891"/>
            </a:xfrm>
            <a:custGeom>
              <a:avLst/>
              <a:gdLst/>
              <a:ahLst/>
              <a:cxnLst/>
              <a:rect l="l" t="t" r="r" b="b"/>
              <a:pathLst>
                <a:path w="4527" h="1133" extrusionOk="0">
                  <a:moveTo>
                    <a:pt x="589" y="1"/>
                  </a:moveTo>
                  <a:cubicBezTo>
                    <a:pt x="589" y="1"/>
                    <a:pt x="0" y="1"/>
                    <a:pt x="0" y="589"/>
                  </a:cubicBezTo>
                  <a:cubicBezTo>
                    <a:pt x="0" y="1133"/>
                    <a:pt x="589" y="1133"/>
                    <a:pt x="589" y="1133"/>
                  </a:cubicBezTo>
                  <a:lnTo>
                    <a:pt x="3984" y="1133"/>
                  </a:lnTo>
                  <a:cubicBezTo>
                    <a:pt x="4527" y="1133"/>
                    <a:pt x="4527" y="1133"/>
                    <a:pt x="4527" y="589"/>
                  </a:cubicBezTo>
                  <a:cubicBezTo>
                    <a:pt x="4527" y="1"/>
                    <a:pt x="4527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126fa12c206_2_1"/>
            <p:cNvSpPr/>
            <p:nvPr/>
          </p:nvSpPr>
          <p:spPr>
            <a:xfrm>
              <a:off x="4509207" y="3917179"/>
              <a:ext cx="51517" cy="12891"/>
            </a:xfrm>
            <a:custGeom>
              <a:avLst/>
              <a:gdLst/>
              <a:ahLst/>
              <a:cxnLst/>
              <a:rect l="l" t="t" r="r" b="b"/>
              <a:pathLst>
                <a:path w="4528" h="1133" extrusionOk="0">
                  <a:moveTo>
                    <a:pt x="544" y="1"/>
                  </a:moveTo>
                  <a:cubicBezTo>
                    <a:pt x="1" y="1"/>
                    <a:pt x="1" y="1"/>
                    <a:pt x="1" y="589"/>
                  </a:cubicBezTo>
                  <a:cubicBezTo>
                    <a:pt x="1" y="1133"/>
                    <a:pt x="1" y="1133"/>
                    <a:pt x="544" y="1133"/>
                  </a:cubicBezTo>
                  <a:lnTo>
                    <a:pt x="3939" y="1133"/>
                  </a:lnTo>
                  <a:cubicBezTo>
                    <a:pt x="4528" y="1133"/>
                    <a:pt x="4528" y="1133"/>
                    <a:pt x="4528" y="589"/>
                  </a:cubicBezTo>
                  <a:cubicBezTo>
                    <a:pt x="4528" y="1"/>
                    <a:pt x="4528" y="1"/>
                    <a:pt x="3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126fa12c206_2_1"/>
            <p:cNvSpPr/>
            <p:nvPr/>
          </p:nvSpPr>
          <p:spPr>
            <a:xfrm>
              <a:off x="4650845" y="3975386"/>
              <a:ext cx="489312" cy="489301"/>
            </a:xfrm>
            <a:custGeom>
              <a:avLst/>
              <a:gdLst/>
              <a:ahLst/>
              <a:cxnLst/>
              <a:rect l="l" t="t" r="r" b="b"/>
              <a:pathLst>
                <a:path w="43007" h="43006" extrusionOk="0">
                  <a:moveTo>
                    <a:pt x="21503" y="5070"/>
                  </a:moveTo>
                  <a:cubicBezTo>
                    <a:pt x="30557" y="5070"/>
                    <a:pt x="37891" y="12449"/>
                    <a:pt x="37891" y="21503"/>
                  </a:cubicBezTo>
                  <a:cubicBezTo>
                    <a:pt x="37891" y="30557"/>
                    <a:pt x="30557" y="37890"/>
                    <a:pt x="21503" y="37890"/>
                  </a:cubicBezTo>
                  <a:cubicBezTo>
                    <a:pt x="12450" y="37890"/>
                    <a:pt x="5071" y="30557"/>
                    <a:pt x="5071" y="21503"/>
                  </a:cubicBezTo>
                  <a:cubicBezTo>
                    <a:pt x="5071" y="12449"/>
                    <a:pt x="12450" y="5070"/>
                    <a:pt x="21503" y="5070"/>
                  </a:cubicBezTo>
                  <a:close/>
                  <a:moveTo>
                    <a:pt x="21503" y="0"/>
                  </a:moveTo>
                  <a:cubicBezTo>
                    <a:pt x="9598" y="0"/>
                    <a:pt x="1" y="9597"/>
                    <a:pt x="1" y="21503"/>
                  </a:cubicBezTo>
                  <a:cubicBezTo>
                    <a:pt x="1" y="33363"/>
                    <a:pt x="9598" y="43006"/>
                    <a:pt x="21503" y="43006"/>
                  </a:cubicBezTo>
                  <a:cubicBezTo>
                    <a:pt x="33364" y="43006"/>
                    <a:pt x="43006" y="33363"/>
                    <a:pt x="43006" y="21503"/>
                  </a:cubicBezTo>
                  <a:cubicBezTo>
                    <a:pt x="43006" y="9597"/>
                    <a:pt x="33364" y="0"/>
                    <a:pt x="21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126fa12c206_2_1"/>
            <p:cNvSpPr/>
            <p:nvPr/>
          </p:nvSpPr>
          <p:spPr>
            <a:xfrm>
              <a:off x="4650845" y="4187588"/>
              <a:ext cx="276598" cy="277099"/>
            </a:xfrm>
            <a:custGeom>
              <a:avLst/>
              <a:gdLst/>
              <a:ahLst/>
              <a:cxnLst/>
              <a:rect l="l" t="t" r="r" b="b"/>
              <a:pathLst>
                <a:path w="24311" h="24355" extrusionOk="0">
                  <a:moveTo>
                    <a:pt x="2807" y="0"/>
                  </a:moveTo>
                  <a:cubicBezTo>
                    <a:pt x="1132" y="0"/>
                    <a:pt x="1" y="1132"/>
                    <a:pt x="1" y="2852"/>
                  </a:cubicBezTo>
                  <a:cubicBezTo>
                    <a:pt x="1" y="14712"/>
                    <a:pt x="9598" y="24355"/>
                    <a:pt x="21503" y="24355"/>
                  </a:cubicBezTo>
                  <a:cubicBezTo>
                    <a:pt x="23178" y="24355"/>
                    <a:pt x="24310" y="23223"/>
                    <a:pt x="24310" y="21503"/>
                  </a:cubicBezTo>
                  <a:cubicBezTo>
                    <a:pt x="24310" y="20371"/>
                    <a:pt x="23178" y="19239"/>
                    <a:pt x="21503" y="19239"/>
                  </a:cubicBezTo>
                  <a:cubicBezTo>
                    <a:pt x="12450" y="19239"/>
                    <a:pt x="5071" y="11906"/>
                    <a:pt x="5071" y="2852"/>
                  </a:cubicBezTo>
                  <a:cubicBezTo>
                    <a:pt x="5071" y="1132"/>
                    <a:pt x="3939" y="0"/>
                    <a:pt x="2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126fa12c206_2_1"/>
            <p:cNvSpPr/>
            <p:nvPr/>
          </p:nvSpPr>
          <p:spPr>
            <a:xfrm>
              <a:off x="4766736" y="4091266"/>
              <a:ext cx="250840" cy="250840"/>
            </a:xfrm>
            <a:custGeom>
              <a:avLst/>
              <a:gdLst/>
              <a:ahLst/>
              <a:cxnLst/>
              <a:rect l="l" t="t" r="r" b="b"/>
              <a:pathLst>
                <a:path w="22047" h="22047" extrusionOk="0">
                  <a:moveTo>
                    <a:pt x="11317" y="1"/>
                  </a:moveTo>
                  <a:cubicBezTo>
                    <a:pt x="5070" y="1"/>
                    <a:pt x="0" y="5071"/>
                    <a:pt x="0" y="11318"/>
                  </a:cubicBezTo>
                  <a:cubicBezTo>
                    <a:pt x="0" y="17520"/>
                    <a:pt x="5070" y="22047"/>
                    <a:pt x="11317" y="22047"/>
                  </a:cubicBezTo>
                  <a:cubicBezTo>
                    <a:pt x="17519" y="22047"/>
                    <a:pt x="22046" y="17520"/>
                    <a:pt x="22046" y="11318"/>
                  </a:cubicBezTo>
                  <a:cubicBezTo>
                    <a:pt x="22046" y="5071"/>
                    <a:pt x="17519" y="1"/>
                    <a:pt x="113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509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7" name="Google Shape;1447;g126fa12c206_2_1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1448" name="Google Shape;1448;g126fa12c206_2_1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126fa12c206_2_1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0" name="Google Shape;1450;g126fa12c206_2_1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1451" name="Google Shape;1451;g126fa12c206_2_1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g126fa12c206_2_1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g126fa12c206_2_1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g126fa12c206_2_1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g126fa12c206_2_1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g126fa12c206_2_1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g126fa12c206_2_1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g126fa12c206_2_1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g126fa12c206_2_1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g126fa12c206_2_1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g126fa12c206_2_1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372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g126fa12c206_2_1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g126fa12c206_2_1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g126fa12c206_2_1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g126fa12c206_2_1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g126fa12c206_2_1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g126fa12c206_2_1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g126fa12c206_2_1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g126fa12c206_2_1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g126fa12c206_2_1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g126fa12c206_2_1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g126fa12c206_2_1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g126fa12c206_2_1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g126fa12c206_2_1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g126fa12c206_2_1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g126fa12c206_2_1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g126fa12c206_2_1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g126fa12c206_2_1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g126fa12c206_2_1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g126fa12c206_2_1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g126fa12c206_2_1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g126fa12c206_2_1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g126fa12c206_2_1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g126fa12c206_2_1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5" name="Google Shape;1485;g126fa12c206_2_1"/>
            <p:cNvGrpSpPr/>
            <p:nvPr/>
          </p:nvGrpSpPr>
          <p:grpSpPr>
            <a:xfrm rot="-5400000">
              <a:off x="6743322" y="3210574"/>
              <a:ext cx="600510" cy="600510"/>
              <a:chOff x="5289166" y="402821"/>
              <a:chExt cx="801000" cy="801000"/>
            </a:xfrm>
          </p:grpSpPr>
          <p:sp>
            <p:nvSpPr>
              <p:cNvPr id="1486" name="Google Shape;1486;g126fa12c206_2_1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g126fa12c206_2_1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8" name="Google Shape;1488;g126fa12c206_2_1"/>
            <p:cNvGrpSpPr/>
            <p:nvPr/>
          </p:nvGrpSpPr>
          <p:grpSpPr>
            <a:xfrm>
              <a:off x="4585086" y="3005758"/>
              <a:ext cx="573803" cy="573803"/>
              <a:chOff x="2149575" y="1922175"/>
              <a:chExt cx="1332875" cy="1332875"/>
            </a:xfrm>
          </p:grpSpPr>
          <p:sp>
            <p:nvSpPr>
              <p:cNvPr id="1489" name="Google Shape;1489;g126fa12c206_2_1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4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g126fa12c206_2_1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1" name="Google Shape;1491;g126fa12c206_2_1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1492" name="Google Shape;1492;g126fa12c206_2_1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g126fa12c206_2_1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4" name="Google Shape;1494;g126fa12c206_2_1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1495" name="Google Shape;1495;g126fa12c206_2_1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g126fa12c206_2_1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Google Shape;1501;p7" title="Points sco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493" y="1615487"/>
            <a:ext cx="3914559" cy="242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7" title="圖表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5513" y="1615487"/>
            <a:ext cx="3914589" cy="2420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7"/>
          <p:cNvSpPr txBox="1">
            <a:spLocks noGrp="1"/>
          </p:cNvSpPr>
          <p:nvPr>
            <p:ph type="title"/>
          </p:nvPr>
        </p:nvSpPr>
        <p:spPr>
          <a:xfrm>
            <a:off x="388500" y="489025"/>
            <a:ext cx="83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學生問卷調查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Google Shape;1508;p89" title="圖表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219" y="1613651"/>
            <a:ext cx="3880387" cy="239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89"/>
          <p:cNvSpPr txBox="1">
            <a:spLocks noGrp="1"/>
          </p:cNvSpPr>
          <p:nvPr>
            <p:ph type="title"/>
          </p:nvPr>
        </p:nvSpPr>
        <p:spPr>
          <a:xfrm>
            <a:off x="388500" y="489025"/>
            <a:ext cx="83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學生問卷調查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0" name="Google Shape;1510;p89" title="圖表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0907" y="1613651"/>
            <a:ext cx="3841572" cy="239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90"/>
          <p:cNvSpPr txBox="1">
            <a:spLocks noGrp="1"/>
          </p:cNvSpPr>
          <p:nvPr>
            <p:ph type="title"/>
          </p:nvPr>
        </p:nvSpPr>
        <p:spPr>
          <a:xfrm>
            <a:off x="388500" y="489025"/>
            <a:ext cx="83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學生問卷調查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6" name="Google Shape;1516;p90" title="圖表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9270" y="1600199"/>
            <a:ext cx="3913059" cy="240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90" title="圖表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262" y="1600206"/>
            <a:ext cx="3913059" cy="2405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2" name="Google Shape;1522;g11c338fabcb_2_107"/>
          <p:cNvGrpSpPr/>
          <p:nvPr/>
        </p:nvGrpSpPr>
        <p:grpSpPr>
          <a:xfrm>
            <a:off x="1012142" y="1172538"/>
            <a:ext cx="1952400" cy="1133400"/>
            <a:chOff x="3595871" y="3112538"/>
            <a:chExt cx="1952400" cy="1133400"/>
          </a:xfrm>
        </p:grpSpPr>
        <p:sp>
          <p:nvSpPr>
            <p:cNvPr id="1523" name="Google Shape;1523;g11c338fabcb_2_107"/>
            <p:cNvSpPr/>
            <p:nvPr/>
          </p:nvSpPr>
          <p:spPr>
            <a:xfrm>
              <a:off x="3595871" y="3112538"/>
              <a:ext cx="1952400" cy="1133400"/>
            </a:xfrm>
            <a:prstGeom prst="roundRect">
              <a:avLst>
                <a:gd name="adj" fmla="val 8547"/>
              </a:avLst>
            </a:prstGeom>
            <a:solidFill>
              <a:schemeClr val="accent6"/>
            </a:solidFill>
            <a:ln>
              <a:noFill/>
            </a:ln>
            <a:effectLst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4" name="Google Shape;1524;g11c338fabcb_2_107"/>
            <p:cNvGrpSpPr/>
            <p:nvPr/>
          </p:nvGrpSpPr>
          <p:grpSpPr>
            <a:xfrm>
              <a:off x="3696672" y="3176294"/>
              <a:ext cx="1750805" cy="94001"/>
              <a:chOff x="3569131" y="3296864"/>
              <a:chExt cx="2721600" cy="146100"/>
            </a:xfrm>
          </p:grpSpPr>
          <p:sp>
            <p:nvSpPr>
              <p:cNvPr id="1525" name="Google Shape;1525;g11c338fabcb_2_107"/>
              <p:cNvSpPr/>
              <p:nvPr/>
            </p:nvSpPr>
            <p:spPr>
              <a:xfrm>
                <a:off x="3569131" y="3296864"/>
                <a:ext cx="2721600" cy="146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49411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26" name="Google Shape;1526;g11c338fabcb_2_107"/>
              <p:cNvGrpSpPr/>
              <p:nvPr/>
            </p:nvGrpSpPr>
            <p:grpSpPr>
              <a:xfrm rot="10800000" flipH="1">
                <a:off x="3595848" y="3322948"/>
                <a:ext cx="429322" cy="93999"/>
                <a:chOff x="5795037" y="809024"/>
                <a:chExt cx="431653" cy="94500"/>
              </a:xfrm>
            </p:grpSpPr>
            <p:sp>
              <p:nvSpPr>
                <p:cNvPr id="1527" name="Google Shape;1527;g11c338fabcb_2_107"/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solidFill>
                  <a:srgbClr val="81EEEB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411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8" name="Google Shape;1528;g11c338fabcb_2_107"/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solidFill>
                  <a:srgbClr val="A1C3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411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9" name="Google Shape;1529;g11c338fabcb_2_107"/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solidFill>
                  <a:srgbClr val="FFC3D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411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530" name="Google Shape;1530;g11c338fabcb_2_107"/>
          <p:cNvGrpSpPr/>
          <p:nvPr/>
        </p:nvGrpSpPr>
        <p:grpSpPr>
          <a:xfrm>
            <a:off x="1562058" y="1392457"/>
            <a:ext cx="852587" cy="852597"/>
            <a:chOff x="2416677" y="2368748"/>
            <a:chExt cx="882687" cy="882697"/>
          </a:xfrm>
        </p:grpSpPr>
        <p:sp>
          <p:nvSpPr>
            <p:cNvPr id="1531" name="Google Shape;1531;g11c338fabcb_2_107"/>
            <p:cNvSpPr/>
            <p:nvPr/>
          </p:nvSpPr>
          <p:spPr>
            <a:xfrm>
              <a:off x="2676427" y="2705986"/>
              <a:ext cx="43016" cy="43379"/>
            </a:xfrm>
            <a:custGeom>
              <a:avLst/>
              <a:gdLst/>
              <a:ahLst/>
              <a:cxnLst/>
              <a:rect l="l" t="t" r="r" b="b"/>
              <a:pathLst>
                <a:path w="2371" h="2391" extrusionOk="0">
                  <a:moveTo>
                    <a:pt x="1186" y="602"/>
                  </a:moveTo>
                  <a:cubicBezTo>
                    <a:pt x="1505" y="602"/>
                    <a:pt x="1769" y="866"/>
                    <a:pt x="1769" y="1186"/>
                  </a:cubicBezTo>
                  <a:cubicBezTo>
                    <a:pt x="1769" y="1505"/>
                    <a:pt x="1505" y="1769"/>
                    <a:pt x="1186" y="1769"/>
                  </a:cubicBezTo>
                  <a:cubicBezTo>
                    <a:pt x="865" y="1769"/>
                    <a:pt x="602" y="1505"/>
                    <a:pt x="602" y="1186"/>
                  </a:cubicBezTo>
                  <a:cubicBezTo>
                    <a:pt x="602" y="866"/>
                    <a:pt x="865" y="602"/>
                    <a:pt x="1186" y="602"/>
                  </a:cubicBezTo>
                  <a:close/>
                  <a:moveTo>
                    <a:pt x="1186" y="0"/>
                  </a:moveTo>
                  <a:cubicBezTo>
                    <a:pt x="527" y="0"/>
                    <a:pt x="0" y="527"/>
                    <a:pt x="0" y="1186"/>
                  </a:cubicBezTo>
                  <a:cubicBezTo>
                    <a:pt x="0" y="1844"/>
                    <a:pt x="527" y="2390"/>
                    <a:pt x="1186" y="2390"/>
                  </a:cubicBezTo>
                  <a:cubicBezTo>
                    <a:pt x="1844" y="2390"/>
                    <a:pt x="2371" y="1844"/>
                    <a:pt x="2371" y="1186"/>
                  </a:cubicBezTo>
                  <a:cubicBezTo>
                    <a:pt x="2371" y="527"/>
                    <a:pt x="1844" y="0"/>
                    <a:pt x="1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11c338fabcb_2_107"/>
            <p:cNvSpPr/>
            <p:nvPr/>
          </p:nvSpPr>
          <p:spPr>
            <a:xfrm>
              <a:off x="2616011" y="2705986"/>
              <a:ext cx="43361" cy="43379"/>
            </a:xfrm>
            <a:custGeom>
              <a:avLst/>
              <a:gdLst/>
              <a:ahLst/>
              <a:cxnLst/>
              <a:rect l="l" t="t" r="r" b="b"/>
              <a:pathLst>
                <a:path w="2390" h="2391" extrusionOk="0">
                  <a:moveTo>
                    <a:pt x="1185" y="602"/>
                  </a:moveTo>
                  <a:cubicBezTo>
                    <a:pt x="1506" y="602"/>
                    <a:pt x="1769" y="866"/>
                    <a:pt x="1769" y="1186"/>
                  </a:cubicBezTo>
                  <a:cubicBezTo>
                    <a:pt x="1769" y="1505"/>
                    <a:pt x="1506" y="1769"/>
                    <a:pt x="1185" y="1769"/>
                  </a:cubicBezTo>
                  <a:cubicBezTo>
                    <a:pt x="866" y="1769"/>
                    <a:pt x="621" y="1505"/>
                    <a:pt x="621" y="1186"/>
                  </a:cubicBezTo>
                  <a:cubicBezTo>
                    <a:pt x="621" y="866"/>
                    <a:pt x="866" y="602"/>
                    <a:pt x="1185" y="602"/>
                  </a:cubicBezTo>
                  <a:close/>
                  <a:moveTo>
                    <a:pt x="1185" y="0"/>
                  </a:moveTo>
                  <a:cubicBezTo>
                    <a:pt x="528" y="0"/>
                    <a:pt x="1" y="527"/>
                    <a:pt x="1" y="1186"/>
                  </a:cubicBezTo>
                  <a:cubicBezTo>
                    <a:pt x="1" y="1844"/>
                    <a:pt x="528" y="2390"/>
                    <a:pt x="1185" y="2390"/>
                  </a:cubicBezTo>
                  <a:cubicBezTo>
                    <a:pt x="1844" y="2390"/>
                    <a:pt x="2389" y="1844"/>
                    <a:pt x="2389" y="1186"/>
                  </a:cubicBezTo>
                  <a:cubicBezTo>
                    <a:pt x="2389" y="527"/>
                    <a:pt x="1844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11c338fabcb_2_107"/>
            <p:cNvSpPr/>
            <p:nvPr/>
          </p:nvSpPr>
          <p:spPr>
            <a:xfrm>
              <a:off x="2556957" y="2705986"/>
              <a:ext cx="43379" cy="43379"/>
            </a:xfrm>
            <a:custGeom>
              <a:avLst/>
              <a:gdLst/>
              <a:ahLst/>
              <a:cxnLst/>
              <a:rect l="l" t="t" r="r" b="b"/>
              <a:pathLst>
                <a:path w="2391" h="2391" extrusionOk="0">
                  <a:moveTo>
                    <a:pt x="1186" y="602"/>
                  </a:moveTo>
                  <a:cubicBezTo>
                    <a:pt x="1505" y="602"/>
                    <a:pt x="1769" y="866"/>
                    <a:pt x="1769" y="1186"/>
                  </a:cubicBezTo>
                  <a:cubicBezTo>
                    <a:pt x="1769" y="1505"/>
                    <a:pt x="1505" y="1769"/>
                    <a:pt x="1186" y="1769"/>
                  </a:cubicBezTo>
                  <a:cubicBezTo>
                    <a:pt x="866" y="1769"/>
                    <a:pt x="622" y="1505"/>
                    <a:pt x="622" y="1186"/>
                  </a:cubicBezTo>
                  <a:cubicBezTo>
                    <a:pt x="622" y="866"/>
                    <a:pt x="866" y="602"/>
                    <a:pt x="1186" y="602"/>
                  </a:cubicBezTo>
                  <a:close/>
                  <a:moveTo>
                    <a:pt x="1186" y="0"/>
                  </a:moveTo>
                  <a:cubicBezTo>
                    <a:pt x="527" y="0"/>
                    <a:pt x="0" y="527"/>
                    <a:pt x="0" y="1186"/>
                  </a:cubicBezTo>
                  <a:cubicBezTo>
                    <a:pt x="0" y="1844"/>
                    <a:pt x="527" y="2390"/>
                    <a:pt x="1186" y="2390"/>
                  </a:cubicBezTo>
                  <a:cubicBezTo>
                    <a:pt x="1844" y="2390"/>
                    <a:pt x="2390" y="1844"/>
                    <a:pt x="2390" y="1186"/>
                  </a:cubicBezTo>
                  <a:cubicBezTo>
                    <a:pt x="2390" y="527"/>
                    <a:pt x="1844" y="0"/>
                    <a:pt x="1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11c338fabcb_2_107"/>
            <p:cNvSpPr/>
            <p:nvPr/>
          </p:nvSpPr>
          <p:spPr>
            <a:xfrm>
              <a:off x="2416677" y="2368748"/>
              <a:ext cx="882687" cy="703149"/>
            </a:xfrm>
            <a:custGeom>
              <a:avLst/>
              <a:gdLst/>
              <a:ahLst/>
              <a:cxnLst/>
              <a:rect l="l" t="t" r="r" b="b"/>
              <a:pathLst>
                <a:path w="48653" h="38757" extrusionOk="0">
                  <a:moveTo>
                    <a:pt x="24326" y="0"/>
                  </a:moveTo>
                  <a:cubicBezTo>
                    <a:pt x="10893" y="0"/>
                    <a:pt x="0" y="10894"/>
                    <a:pt x="0" y="24327"/>
                  </a:cubicBezTo>
                  <a:cubicBezTo>
                    <a:pt x="0" y="29387"/>
                    <a:pt x="1543" y="34091"/>
                    <a:pt x="4177" y="37986"/>
                  </a:cubicBezTo>
                  <a:lnTo>
                    <a:pt x="43912" y="37986"/>
                  </a:lnTo>
                  <a:lnTo>
                    <a:pt x="43912" y="38757"/>
                  </a:lnTo>
                  <a:cubicBezTo>
                    <a:pt x="46884" y="34730"/>
                    <a:pt x="48653" y="29726"/>
                    <a:pt x="48653" y="24327"/>
                  </a:cubicBezTo>
                  <a:cubicBezTo>
                    <a:pt x="48653" y="10894"/>
                    <a:pt x="37759" y="0"/>
                    <a:pt x="243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11c338fabcb_2_107"/>
            <p:cNvSpPr/>
            <p:nvPr/>
          </p:nvSpPr>
          <p:spPr>
            <a:xfrm>
              <a:off x="2492459" y="3057901"/>
              <a:ext cx="720892" cy="193544"/>
            </a:xfrm>
            <a:custGeom>
              <a:avLst/>
              <a:gdLst/>
              <a:ahLst/>
              <a:cxnLst/>
              <a:rect l="l" t="t" r="r" b="b"/>
              <a:pathLst>
                <a:path w="39735" h="10668" extrusionOk="0">
                  <a:moveTo>
                    <a:pt x="0" y="1"/>
                  </a:moveTo>
                  <a:cubicBezTo>
                    <a:pt x="4383" y="6435"/>
                    <a:pt x="11758" y="10668"/>
                    <a:pt x="20149" y="10668"/>
                  </a:cubicBezTo>
                  <a:cubicBezTo>
                    <a:pt x="28183" y="10668"/>
                    <a:pt x="35295" y="6774"/>
                    <a:pt x="39735" y="772"/>
                  </a:cubicBezTo>
                  <a:lnTo>
                    <a:pt x="39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11c338fabcb_2_107"/>
            <p:cNvSpPr/>
            <p:nvPr/>
          </p:nvSpPr>
          <p:spPr>
            <a:xfrm>
              <a:off x="2601678" y="2371669"/>
              <a:ext cx="448845" cy="478726"/>
            </a:xfrm>
            <a:custGeom>
              <a:avLst/>
              <a:gdLst/>
              <a:ahLst/>
              <a:cxnLst/>
              <a:rect l="l" t="t" r="r" b="b"/>
              <a:pathLst>
                <a:path w="24740" h="26387" extrusionOk="0">
                  <a:moveTo>
                    <a:pt x="13030" y="0"/>
                  </a:moveTo>
                  <a:cubicBezTo>
                    <a:pt x="9766" y="0"/>
                    <a:pt x="6448" y="808"/>
                    <a:pt x="4027" y="3132"/>
                  </a:cubicBezTo>
                  <a:cubicBezTo>
                    <a:pt x="2163" y="4938"/>
                    <a:pt x="1054" y="7422"/>
                    <a:pt x="583" y="9943"/>
                  </a:cubicBezTo>
                  <a:cubicBezTo>
                    <a:pt x="1" y="13159"/>
                    <a:pt x="884" y="16207"/>
                    <a:pt x="1674" y="19293"/>
                  </a:cubicBezTo>
                  <a:lnTo>
                    <a:pt x="7808" y="26386"/>
                  </a:lnTo>
                  <a:lnTo>
                    <a:pt x="9049" y="20083"/>
                  </a:lnTo>
                  <a:cubicBezTo>
                    <a:pt x="9087" y="20007"/>
                    <a:pt x="9106" y="19914"/>
                    <a:pt x="9106" y="19801"/>
                  </a:cubicBezTo>
                  <a:lnTo>
                    <a:pt x="11043" y="9923"/>
                  </a:lnTo>
                  <a:cubicBezTo>
                    <a:pt x="11364" y="9717"/>
                    <a:pt x="11703" y="9529"/>
                    <a:pt x="12079" y="9396"/>
                  </a:cubicBezTo>
                  <a:cubicBezTo>
                    <a:pt x="12911" y="9096"/>
                    <a:pt x="13844" y="8998"/>
                    <a:pt x="14782" y="8998"/>
                  </a:cubicBezTo>
                  <a:cubicBezTo>
                    <a:pt x="15605" y="8998"/>
                    <a:pt x="16431" y="9073"/>
                    <a:pt x="17196" y="9153"/>
                  </a:cubicBezTo>
                  <a:lnTo>
                    <a:pt x="17252" y="9153"/>
                  </a:lnTo>
                  <a:cubicBezTo>
                    <a:pt x="17568" y="9191"/>
                    <a:pt x="17901" y="9208"/>
                    <a:pt x="18243" y="9208"/>
                  </a:cubicBezTo>
                  <a:cubicBezTo>
                    <a:pt x="19593" y="9208"/>
                    <a:pt x="21102" y="8940"/>
                    <a:pt x="22407" y="8626"/>
                  </a:cubicBezTo>
                  <a:cubicBezTo>
                    <a:pt x="23029" y="8475"/>
                    <a:pt x="23536" y="8137"/>
                    <a:pt x="23894" y="7685"/>
                  </a:cubicBezTo>
                  <a:cubicBezTo>
                    <a:pt x="24647" y="6744"/>
                    <a:pt x="24740" y="5333"/>
                    <a:pt x="23894" y="4279"/>
                  </a:cubicBezTo>
                  <a:cubicBezTo>
                    <a:pt x="22369" y="2417"/>
                    <a:pt x="19547" y="403"/>
                    <a:pt x="14412" y="47"/>
                  </a:cubicBezTo>
                  <a:cubicBezTo>
                    <a:pt x="13954" y="16"/>
                    <a:pt x="13493" y="0"/>
                    <a:pt x="130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11c338fabcb_2_107"/>
            <p:cNvSpPr/>
            <p:nvPr/>
          </p:nvSpPr>
          <p:spPr>
            <a:xfrm>
              <a:off x="2626262" y="2511096"/>
              <a:ext cx="452619" cy="640013"/>
            </a:xfrm>
            <a:custGeom>
              <a:avLst/>
              <a:gdLst/>
              <a:ahLst/>
              <a:cxnLst/>
              <a:rect l="l" t="t" r="r" b="b"/>
              <a:pathLst>
                <a:path w="24948" h="35277" extrusionOk="0">
                  <a:moveTo>
                    <a:pt x="22539" y="0"/>
                  </a:moveTo>
                  <a:cubicBezTo>
                    <a:pt x="22181" y="452"/>
                    <a:pt x="21674" y="790"/>
                    <a:pt x="21052" y="941"/>
                  </a:cubicBezTo>
                  <a:cubicBezTo>
                    <a:pt x="19747" y="1255"/>
                    <a:pt x="18238" y="1523"/>
                    <a:pt x="16888" y="1523"/>
                  </a:cubicBezTo>
                  <a:cubicBezTo>
                    <a:pt x="16546" y="1523"/>
                    <a:pt x="16213" y="1506"/>
                    <a:pt x="15897" y="1468"/>
                  </a:cubicBezTo>
                  <a:lnTo>
                    <a:pt x="15841" y="1468"/>
                  </a:lnTo>
                  <a:cubicBezTo>
                    <a:pt x="15076" y="1388"/>
                    <a:pt x="14250" y="1313"/>
                    <a:pt x="13427" y="1313"/>
                  </a:cubicBezTo>
                  <a:cubicBezTo>
                    <a:pt x="12489" y="1313"/>
                    <a:pt x="11556" y="1411"/>
                    <a:pt x="10724" y="1711"/>
                  </a:cubicBezTo>
                  <a:cubicBezTo>
                    <a:pt x="9219" y="2258"/>
                    <a:pt x="8015" y="3575"/>
                    <a:pt x="7639" y="5118"/>
                  </a:cubicBezTo>
                  <a:cubicBezTo>
                    <a:pt x="7300" y="6528"/>
                    <a:pt x="7581" y="8052"/>
                    <a:pt x="7619" y="9482"/>
                  </a:cubicBezTo>
                  <a:cubicBezTo>
                    <a:pt x="7657" y="10140"/>
                    <a:pt x="7694" y="10799"/>
                    <a:pt x="7714" y="11457"/>
                  </a:cubicBezTo>
                  <a:cubicBezTo>
                    <a:pt x="7714" y="11683"/>
                    <a:pt x="7827" y="12192"/>
                    <a:pt x="7694" y="12398"/>
                  </a:cubicBezTo>
                  <a:cubicBezTo>
                    <a:pt x="7447" y="12834"/>
                    <a:pt x="7309" y="13015"/>
                    <a:pt x="7215" y="13015"/>
                  </a:cubicBezTo>
                  <a:cubicBezTo>
                    <a:pt x="6827" y="13015"/>
                    <a:pt x="7145" y="9987"/>
                    <a:pt x="3518" y="8974"/>
                  </a:cubicBezTo>
                  <a:lnTo>
                    <a:pt x="3254" y="9011"/>
                  </a:lnTo>
                  <a:cubicBezTo>
                    <a:pt x="1355" y="9237"/>
                    <a:pt x="0" y="10950"/>
                    <a:pt x="226" y="12849"/>
                  </a:cubicBezTo>
                  <a:cubicBezTo>
                    <a:pt x="452" y="14593"/>
                    <a:pt x="1940" y="15884"/>
                    <a:pt x="3654" y="15884"/>
                  </a:cubicBezTo>
                  <a:cubicBezTo>
                    <a:pt x="3789" y="15884"/>
                    <a:pt x="3926" y="15876"/>
                    <a:pt x="4064" y="15859"/>
                  </a:cubicBezTo>
                  <a:lnTo>
                    <a:pt x="4892" y="15766"/>
                  </a:lnTo>
                  <a:lnTo>
                    <a:pt x="5098" y="17515"/>
                  </a:lnTo>
                  <a:cubicBezTo>
                    <a:pt x="5080" y="17648"/>
                    <a:pt x="5080" y="17778"/>
                    <a:pt x="5080" y="17911"/>
                  </a:cubicBezTo>
                  <a:lnTo>
                    <a:pt x="4816" y="29049"/>
                  </a:lnTo>
                  <a:cubicBezTo>
                    <a:pt x="4741" y="32398"/>
                    <a:pt x="7393" y="35162"/>
                    <a:pt x="10742" y="35238"/>
                  </a:cubicBezTo>
                  <a:lnTo>
                    <a:pt x="12718" y="35275"/>
                  </a:lnTo>
                  <a:cubicBezTo>
                    <a:pt x="12765" y="35276"/>
                    <a:pt x="12812" y="35277"/>
                    <a:pt x="12858" y="35277"/>
                  </a:cubicBezTo>
                  <a:cubicBezTo>
                    <a:pt x="16144" y="35277"/>
                    <a:pt x="18833" y="32670"/>
                    <a:pt x="18907" y="29368"/>
                  </a:cubicBezTo>
                  <a:lnTo>
                    <a:pt x="19020" y="24326"/>
                  </a:lnTo>
                  <a:cubicBezTo>
                    <a:pt x="22557" y="23329"/>
                    <a:pt x="24947" y="19886"/>
                    <a:pt x="24496" y="16123"/>
                  </a:cubicBezTo>
                  <a:lnTo>
                    <a:pt x="24476" y="15879"/>
                  </a:lnTo>
                  <a:lnTo>
                    <a:pt x="22953" y="3236"/>
                  </a:lnTo>
                  <a:lnTo>
                    <a:pt x="22708" y="1147"/>
                  </a:lnTo>
                  <a:lnTo>
                    <a:pt x="22632" y="545"/>
                  </a:lnTo>
                  <a:cubicBezTo>
                    <a:pt x="22614" y="357"/>
                    <a:pt x="22577" y="169"/>
                    <a:pt x="22539" y="0"/>
                  </a:cubicBezTo>
                  <a:close/>
                </a:path>
              </a:pathLst>
            </a:custGeom>
            <a:solidFill>
              <a:srgbClr val="A55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11c338fabcb_2_107"/>
            <p:cNvSpPr/>
            <p:nvPr/>
          </p:nvSpPr>
          <p:spPr>
            <a:xfrm>
              <a:off x="2971337" y="2809817"/>
              <a:ext cx="100382" cy="142981"/>
            </a:xfrm>
            <a:custGeom>
              <a:avLst/>
              <a:gdLst/>
              <a:ahLst/>
              <a:cxnLst/>
              <a:rect l="l" t="t" r="r" b="b"/>
              <a:pathLst>
                <a:path w="5533" h="7881" extrusionOk="0">
                  <a:moveTo>
                    <a:pt x="5512" y="0"/>
                  </a:moveTo>
                  <a:cubicBezTo>
                    <a:pt x="5526" y="190"/>
                    <a:pt x="5533" y="379"/>
                    <a:pt x="5533" y="566"/>
                  </a:cubicBezTo>
                  <a:lnTo>
                    <a:pt x="5533" y="566"/>
                  </a:lnTo>
                  <a:cubicBezTo>
                    <a:pt x="5533" y="379"/>
                    <a:pt x="5526" y="190"/>
                    <a:pt x="5512" y="0"/>
                  </a:cubicBezTo>
                  <a:close/>
                  <a:moveTo>
                    <a:pt x="5533" y="576"/>
                  </a:moveTo>
                  <a:cubicBezTo>
                    <a:pt x="5528" y="3981"/>
                    <a:pt x="3251" y="6952"/>
                    <a:pt x="0" y="7861"/>
                  </a:cubicBezTo>
                  <a:lnTo>
                    <a:pt x="0" y="7880"/>
                  </a:lnTo>
                  <a:cubicBezTo>
                    <a:pt x="3251" y="6953"/>
                    <a:pt x="5528" y="3981"/>
                    <a:pt x="5533" y="576"/>
                  </a:cubicBezTo>
                  <a:close/>
                </a:path>
              </a:pathLst>
            </a:custGeom>
            <a:solidFill>
              <a:srgbClr val="C6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11c338fabcb_2_107"/>
            <p:cNvSpPr/>
            <p:nvPr/>
          </p:nvSpPr>
          <p:spPr>
            <a:xfrm>
              <a:off x="2714998" y="2782784"/>
              <a:ext cx="362850" cy="240316"/>
            </a:xfrm>
            <a:custGeom>
              <a:avLst/>
              <a:gdLst/>
              <a:ahLst/>
              <a:cxnLst/>
              <a:rect l="l" t="t" r="r" b="b"/>
              <a:pathLst>
                <a:path w="20000" h="13246" extrusionOk="0">
                  <a:moveTo>
                    <a:pt x="19585" y="904"/>
                  </a:moveTo>
                  <a:lnTo>
                    <a:pt x="19605" y="1148"/>
                  </a:lnTo>
                  <a:lnTo>
                    <a:pt x="19605" y="1167"/>
                  </a:lnTo>
                  <a:lnTo>
                    <a:pt x="19605" y="1185"/>
                  </a:lnTo>
                  <a:lnTo>
                    <a:pt x="19605" y="1205"/>
                  </a:lnTo>
                  <a:lnTo>
                    <a:pt x="19605" y="1223"/>
                  </a:lnTo>
                  <a:lnTo>
                    <a:pt x="19615" y="1223"/>
                  </a:lnTo>
                  <a:cubicBezTo>
                    <a:pt x="19608" y="1117"/>
                    <a:pt x="19598" y="1011"/>
                    <a:pt x="19585" y="904"/>
                  </a:cubicBezTo>
                  <a:close/>
                  <a:moveTo>
                    <a:pt x="13547" y="9501"/>
                  </a:moveTo>
                  <a:lnTo>
                    <a:pt x="13547" y="9501"/>
                  </a:lnTo>
                  <a:cubicBezTo>
                    <a:pt x="13359" y="9539"/>
                    <a:pt x="13151" y="9576"/>
                    <a:pt x="12963" y="9614"/>
                  </a:cubicBezTo>
                  <a:cubicBezTo>
                    <a:pt x="13151" y="9576"/>
                    <a:pt x="13339" y="9539"/>
                    <a:pt x="13547" y="9501"/>
                  </a:cubicBezTo>
                  <a:close/>
                  <a:moveTo>
                    <a:pt x="791" y="1"/>
                  </a:moveTo>
                  <a:cubicBezTo>
                    <a:pt x="508" y="1"/>
                    <a:pt x="1" y="791"/>
                    <a:pt x="1" y="791"/>
                  </a:cubicBezTo>
                  <a:lnTo>
                    <a:pt x="320" y="3443"/>
                  </a:lnTo>
                  <a:cubicBezTo>
                    <a:pt x="771" y="7319"/>
                    <a:pt x="4065" y="10160"/>
                    <a:pt x="7865" y="10160"/>
                  </a:cubicBezTo>
                  <a:cubicBezTo>
                    <a:pt x="8071" y="10160"/>
                    <a:pt x="8297" y="10141"/>
                    <a:pt x="8523" y="10123"/>
                  </a:cubicBezTo>
                  <a:lnTo>
                    <a:pt x="13885" y="13246"/>
                  </a:lnTo>
                  <a:lnTo>
                    <a:pt x="13961" y="9408"/>
                  </a:lnTo>
                  <a:cubicBezTo>
                    <a:pt x="14016" y="9388"/>
                    <a:pt x="14073" y="9370"/>
                    <a:pt x="14129" y="9370"/>
                  </a:cubicBezTo>
                  <a:lnTo>
                    <a:pt x="14129" y="9351"/>
                  </a:lnTo>
                  <a:cubicBezTo>
                    <a:pt x="17628" y="8372"/>
                    <a:pt x="19999" y="5005"/>
                    <a:pt x="19623" y="1280"/>
                  </a:cubicBezTo>
                  <a:lnTo>
                    <a:pt x="19623" y="1261"/>
                  </a:lnTo>
                  <a:lnTo>
                    <a:pt x="19623" y="1243"/>
                  </a:lnTo>
                  <a:lnTo>
                    <a:pt x="19623" y="1223"/>
                  </a:lnTo>
                  <a:lnTo>
                    <a:pt x="19615" y="1223"/>
                  </a:lnTo>
                  <a:cubicBezTo>
                    <a:pt x="19883" y="4933"/>
                    <a:pt x="17183" y="8235"/>
                    <a:pt x="13452" y="8693"/>
                  </a:cubicBezTo>
                  <a:lnTo>
                    <a:pt x="9238" y="9182"/>
                  </a:lnTo>
                  <a:cubicBezTo>
                    <a:pt x="8974" y="9220"/>
                    <a:pt x="8693" y="9238"/>
                    <a:pt x="8410" y="9238"/>
                  </a:cubicBezTo>
                  <a:cubicBezTo>
                    <a:pt x="4910" y="9238"/>
                    <a:pt x="1900" y="6623"/>
                    <a:pt x="1468" y="3067"/>
                  </a:cubicBezTo>
                  <a:cubicBezTo>
                    <a:pt x="1468" y="3067"/>
                    <a:pt x="1260" y="1900"/>
                    <a:pt x="941" y="207"/>
                  </a:cubicBezTo>
                  <a:cubicBezTo>
                    <a:pt x="922" y="57"/>
                    <a:pt x="866" y="1"/>
                    <a:pt x="791" y="1"/>
                  </a:cubicBezTo>
                  <a:close/>
                </a:path>
              </a:pathLst>
            </a:custGeom>
            <a:solidFill>
              <a:srgbClr val="9546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11c338fabcb_2_107"/>
            <p:cNvSpPr/>
            <p:nvPr/>
          </p:nvSpPr>
          <p:spPr>
            <a:xfrm>
              <a:off x="3038230" y="2531906"/>
              <a:ext cx="4463" cy="37918"/>
            </a:xfrm>
            <a:custGeom>
              <a:avLst/>
              <a:gdLst/>
              <a:ahLst/>
              <a:cxnLst/>
              <a:rect l="l" t="t" r="r" b="b"/>
              <a:pathLst>
                <a:path w="246" h="2090" extrusionOk="0">
                  <a:moveTo>
                    <a:pt x="1" y="0"/>
                  </a:moveTo>
                  <a:lnTo>
                    <a:pt x="246" y="2089"/>
                  </a:lnTo>
                  <a:close/>
                </a:path>
              </a:pathLst>
            </a:custGeom>
            <a:solidFill>
              <a:srgbClr val="C6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11c338fabcb_2_107"/>
            <p:cNvSpPr/>
            <p:nvPr/>
          </p:nvSpPr>
          <p:spPr>
            <a:xfrm>
              <a:off x="2892489" y="2701124"/>
              <a:ext cx="21862" cy="20646"/>
            </a:xfrm>
            <a:custGeom>
              <a:avLst/>
              <a:gdLst/>
              <a:ahLst/>
              <a:cxnLst/>
              <a:rect l="l" t="t" r="r" b="b"/>
              <a:pathLst>
                <a:path w="1205" h="1138" extrusionOk="0">
                  <a:moveTo>
                    <a:pt x="597" y="1"/>
                  </a:moveTo>
                  <a:cubicBezTo>
                    <a:pt x="574" y="1"/>
                    <a:pt x="551" y="2"/>
                    <a:pt x="528" y="5"/>
                  </a:cubicBezTo>
                  <a:cubicBezTo>
                    <a:pt x="227" y="42"/>
                    <a:pt x="1" y="325"/>
                    <a:pt x="39" y="644"/>
                  </a:cubicBezTo>
                  <a:cubicBezTo>
                    <a:pt x="73" y="923"/>
                    <a:pt x="318" y="1138"/>
                    <a:pt x="593" y="1138"/>
                  </a:cubicBezTo>
                  <a:cubicBezTo>
                    <a:pt x="615" y="1138"/>
                    <a:pt x="637" y="1136"/>
                    <a:pt x="659" y="1134"/>
                  </a:cubicBezTo>
                  <a:cubicBezTo>
                    <a:pt x="979" y="1096"/>
                    <a:pt x="1205" y="814"/>
                    <a:pt x="1167" y="513"/>
                  </a:cubicBezTo>
                  <a:cubicBezTo>
                    <a:pt x="1132" y="216"/>
                    <a:pt x="887" y="1"/>
                    <a:pt x="597" y="1"/>
                  </a:cubicBezTo>
                  <a:close/>
                </a:path>
              </a:pathLst>
            </a:custGeom>
            <a:solidFill>
              <a:srgbClr val="14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11c338fabcb_2_107"/>
            <p:cNvSpPr/>
            <p:nvPr/>
          </p:nvSpPr>
          <p:spPr>
            <a:xfrm>
              <a:off x="2993181" y="2686791"/>
              <a:ext cx="21862" cy="20320"/>
            </a:xfrm>
            <a:custGeom>
              <a:avLst/>
              <a:gdLst/>
              <a:ahLst/>
              <a:cxnLst/>
              <a:rect l="l" t="t" r="r" b="b"/>
              <a:pathLst>
                <a:path w="1205" h="1120" extrusionOk="0">
                  <a:moveTo>
                    <a:pt x="617" y="0"/>
                  </a:moveTo>
                  <a:cubicBezTo>
                    <a:pt x="594" y="0"/>
                    <a:pt x="570" y="2"/>
                    <a:pt x="547" y="5"/>
                  </a:cubicBezTo>
                  <a:cubicBezTo>
                    <a:pt x="226" y="42"/>
                    <a:pt x="0" y="325"/>
                    <a:pt x="38" y="626"/>
                  </a:cubicBezTo>
                  <a:cubicBezTo>
                    <a:pt x="73" y="905"/>
                    <a:pt x="318" y="1119"/>
                    <a:pt x="608" y="1119"/>
                  </a:cubicBezTo>
                  <a:cubicBezTo>
                    <a:pt x="631" y="1119"/>
                    <a:pt x="654" y="1118"/>
                    <a:pt x="678" y="1115"/>
                  </a:cubicBezTo>
                  <a:cubicBezTo>
                    <a:pt x="979" y="1078"/>
                    <a:pt x="1204" y="795"/>
                    <a:pt x="1167" y="494"/>
                  </a:cubicBezTo>
                  <a:cubicBezTo>
                    <a:pt x="1132" y="200"/>
                    <a:pt x="890" y="0"/>
                    <a:pt x="617" y="0"/>
                  </a:cubicBezTo>
                  <a:close/>
                </a:path>
              </a:pathLst>
            </a:custGeom>
            <a:solidFill>
              <a:srgbClr val="14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11c338fabcb_2_107"/>
            <p:cNvSpPr/>
            <p:nvPr/>
          </p:nvSpPr>
          <p:spPr>
            <a:xfrm>
              <a:off x="2870972" y="2781042"/>
              <a:ext cx="84000" cy="36575"/>
            </a:xfrm>
            <a:custGeom>
              <a:avLst/>
              <a:gdLst/>
              <a:ahLst/>
              <a:cxnLst/>
              <a:rect l="l" t="t" r="r" b="b"/>
              <a:pathLst>
                <a:path w="4630" h="2016" extrusionOk="0">
                  <a:moveTo>
                    <a:pt x="316" y="0"/>
                  </a:moveTo>
                  <a:cubicBezTo>
                    <a:pt x="305" y="0"/>
                    <a:pt x="294" y="1"/>
                    <a:pt x="284" y="2"/>
                  </a:cubicBezTo>
                  <a:cubicBezTo>
                    <a:pt x="114" y="22"/>
                    <a:pt x="1" y="172"/>
                    <a:pt x="20" y="341"/>
                  </a:cubicBezTo>
                  <a:cubicBezTo>
                    <a:pt x="20" y="360"/>
                    <a:pt x="114" y="980"/>
                    <a:pt x="773" y="1470"/>
                  </a:cubicBezTo>
                  <a:cubicBezTo>
                    <a:pt x="1280" y="1828"/>
                    <a:pt x="1977" y="2016"/>
                    <a:pt x="2823" y="2016"/>
                  </a:cubicBezTo>
                  <a:cubicBezTo>
                    <a:pt x="3294" y="2016"/>
                    <a:pt x="3801" y="1959"/>
                    <a:pt x="4348" y="1865"/>
                  </a:cubicBezTo>
                  <a:cubicBezTo>
                    <a:pt x="4516" y="1828"/>
                    <a:pt x="4629" y="1677"/>
                    <a:pt x="4591" y="1507"/>
                  </a:cubicBezTo>
                  <a:cubicBezTo>
                    <a:pt x="4576" y="1361"/>
                    <a:pt x="4445" y="1256"/>
                    <a:pt x="4300" y="1256"/>
                  </a:cubicBezTo>
                  <a:cubicBezTo>
                    <a:pt x="4279" y="1256"/>
                    <a:pt x="4257" y="1259"/>
                    <a:pt x="4235" y="1263"/>
                  </a:cubicBezTo>
                  <a:cubicBezTo>
                    <a:pt x="3704" y="1360"/>
                    <a:pt x="3251" y="1400"/>
                    <a:pt x="2865" y="1400"/>
                  </a:cubicBezTo>
                  <a:cubicBezTo>
                    <a:pt x="1980" y="1400"/>
                    <a:pt x="1450" y="1190"/>
                    <a:pt x="1149" y="980"/>
                  </a:cubicBezTo>
                  <a:cubicBezTo>
                    <a:pt x="698" y="661"/>
                    <a:pt x="622" y="285"/>
                    <a:pt x="622" y="266"/>
                  </a:cubicBezTo>
                  <a:cubicBezTo>
                    <a:pt x="604" y="109"/>
                    <a:pt x="457" y="0"/>
                    <a:pt x="316" y="0"/>
                  </a:cubicBezTo>
                  <a:close/>
                </a:path>
              </a:pathLst>
            </a:custGeom>
            <a:solidFill>
              <a:srgbClr val="83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11c338fabcb_2_107"/>
            <p:cNvSpPr/>
            <p:nvPr/>
          </p:nvSpPr>
          <p:spPr>
            <a:xfrm>
              <a:off x="2945067" y="2650088"/>
              <a:ext cx="53938" cy="132368"/>
            </a:xfrm>
            <a:custGeom>
              <a:avLst/>
              <a:gdLst/>
              <a:ahLst/>
              <a:cxnLst/>
              <a:rect l="l" t="t" r="r" b="b"/>
              <a:pathLst>
                <a:path w="2973" h="7296" extrusionOk="0">
                  <a:moveTo>
                    <a:pt x="404" y="0"/>
                  </a:moveTo>
                  <a:cubicBezTo>
                    <a:pt x="356" y="0"/>
                    <a:pt x="308" y="11"/>
                    <a:pt x="264" y="33"/>
                  </a:cubicBezTo>
                  <a:cubicBezTo>
                    <a:pt x="113" y="109"/>
                    <a:pt x="56" y="279"/>
                    <a:pt x="131" y="429"/>
                  </a:cubicBezTo>
                  <a:lnTo>
                    <a:pt x="2163" y="4681"/>
                  </a:lnTo>
                  <a:cubicBezTo>
                    <a:pt x="2333" y="5057"/>
                    <a:pt x="2333" y="5509"/>
                    <a:pt x="2163" y="5885"/>
                  </a:cubicBezTo>
                  <a:cubicBezTo>
                    <a:pt x="1975" y="6242"/>
                    <a:pt x="1656" y="6505"/>
                    <a:pt x="1260" y="6600"/>
                  </a:cubicBezTo>
                  <a:cubicBezTo>
                    <a:pt x="979" y="6675"/>
                    <a:pt x="658" y="6693"/>
                    <a:pt x="319" y="6693"/>
                  </a:cubicBezTo>
                  <a:cubicBezTo>
                    <a:pt x="151" y="6693"/>
                    <a:pt x="0" y="6826"/>
                    <a:pt x="0" y="6994"/>
                  </a:cubicBezTo>
                  <a:cubicBezTo>
                    <a:pt x="0" y="7164"/>
                    <a:pt x="131" y="7295"/>
                    <a:pt x="301" y="7295"/>
                  </a:cubicBezTo>
                  <a:lnTo>
                    <a:pt x="432" y="7295"/>
                  </a:lnTo>
                  <a:cubicBezTo>
                    <a:pt x="771" y="7295"/>
                    <a:pt x="1109" y="7277"/>
                    <a:pt x="1392" y="7202"/>
                  </a:cubicBezTo>
                  <a:cubicBezTo>
                    <a:pt x="1975" y="7070"/>
                    <a:pt x="2446" y="6675"/>
                    <a:pt x="2709" y="6149"/>
                  </a:cubicBezTo>
                  <a:cubicBezTo>
                    <a:pt x="2973" y="5602"/>
                    <a:pt x="2973" y="4962"/>
                    <a:pt x="2709" y="4418"/>
                  </a:cubicBezTo>
                  <a:lnTo>
                    <a:pt x="678" y="166"/>
                  </a:lnTo>
                  <a:cubicBezTo>
                    <a:pt x="625" y="60"/>
                    <a:pt x="516" y="0"/>
                    <a:pt x="404" y="0"/>
                  </a:cubicBezTo>
                  <a:close/>
                </a:path>
              </a:pathLst>
            </a:custGeom>
            <a:solidFill>
              <a:srgbClr val="83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11c338fabcb_2_107"/>
            <p:cNvSpPr/>
            <p:nvPr/>
          </p:nvSpPr>
          <p:spPr>
            <a:xfrm>
              <a:off x="2924583" y="2876328"/>
              <a:ext cx="43016" cy="19449"/>
            </a:xfrm>
            <a:custGeom>
              <a:avLst/>
              <a:gdLst/>
              <a:ahLst/>
              <a:cxnLst/>
              <a:rect l="l" t="t" r="r" b="b"/>
              <a:pathLst>
                <a:path w="2371" h="1072" extrusionOk="0">
                  <a:moveTo>
                    <a:pt x="998" y="1"/>
                  </a:moveTo>
                  <a:cubicBezTo>
                    <a:pt x="571" y="1"/>
                    <a:pt x="246" y="140"/>
                    <a:pt x="226" y="150"/>
                  </a:cubicBezTo>
                  <a:cubicBezTo>
                    <a:pt x="76" y="226"/>
                    <a:pt x="0" y="394"/>
                    <a:pt x="56" y="564"/>
                  </a:cubicBezTo>
                  <a:cubicBezTo>
                    <a:pt x="111" y="675"/>
                    <a:pt x="227" y="744"/>
                    <a:pt x="344" y="744"/>
                  </a:cubicBezTo>
                  <a:cubicBezTo>
                    <a:pt x="387" y="744"/>
                    <a:pt x="430" y="735"/>
                    <a:pt x="470" y="715"/>
                  </a:cubicBezTo>
                  <a:cubicBezTo>
                    <a:pt x="490" y="705"/>
                    <a:pt x="704" y="613"/>
                    <a:pt x="981" y="613"/>
                  </a:cubicBezTo>
                  <a:cubicBezTo>
                    <a:pt x="1236" y="613"/>
                    <a:pt x="1545" y="690"/>
                    <a:pt x="1807" y="978"/>
                  </a:cubicBezTo>
                  <a:cubicBezTo>
                    <a:pt x="1882" y="1034"/>
                    <a:pt x="1957" y="1072"/>
                    <a:pt x="2032" y="1072"/>
                  </a:cubicBezTo>
                  <a:cubicBezTo>
                    <a:pt x="2108" y="1072"/>
                    <a:pt x="2183" y="1034"/>
                    <a:pt x="2238" y="978"/>
                  </a:cubicBezTo>
                  <a:cubicBezTo>
                    <a:pt x="2371" y="865"/>
                    <a:pt x="2371" y="677"/>
                    <a:pt x="2258" y="545"/>
                  </a:cubicBezTo>
                  <a:cubicBezTo>
                    <a:pt x="1855" y="115"/>
                    <a:pt x="1384" y="1"/>
                    <a:pt x="998" y="1"/>
                  </a:cubicBezTo>
                  <a:close/>
                </a:path>
              </a:pathLst>
            </a:custGeom>
            <a:solidFill>
              <a:srgbClr val="83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11c338fabcb_2_107"/>
            <p:cNvSpPr/>
            <p:nvPr/>
          </p:nvSpPr>
          <p:spPr>
            <a:xfrm>
              <a:off x="2832073" y="2640890"/>
              <a:ext cx="74094" cy="39877"/>
            </a:xfrm>
            <a:custGeom>
              <a:avLst/>
              <a:gdLst/>
              <a:ahLst/>
              <a:cxnLst/>
              <a:rect l="l" t="t" r="r" b="b"/>
              <a:pathLst>
                <a:path w="4084" h="2198" extrusionOk="0">
                  <a:moveTo>
                    <a:pt x="2706" y="1"/>
                  </a:moveTo>
                  <a:cubicBezTo>
                    <a:pt x="2388" y="1"/>
                    <a:pt x="2029" y="54"/>
                    <a:pt x="1656" y="184"/>
                  </a:cubicBezTo>
                  <a:cubicBezTo>
                    <a:pt x="790" y="503"/>
                    <a:pt x="263" y="1105"/>
                    <a:pt x="151" y="1519"/>
                  </a:cubicBezTo>
                  <a:cubicBezTo>
                    <a:pt x="0" y="1952"/>
                    <a:pt x="208" y="2178"/>
                    <a:pt x="471" y="2196"/>
                  </a:cubicBezTo>
                  <a:cubicBezTo>
                    <a:pt x="488" y="2197"/>
                    <a:pt x="505" y="2198"/>
                    <a:pt x="522" y="2198"/>
                  </a:cubicBezTo>
                  <a:cubicBezTo>
                    <a:pt x="787" y="2198"/>
                    <a:pt x="1054" y="2058"/>
                    <a:pt x="1337" y="1952"/>
                  </a:cubicBezTo>
                  <a:cubicBezTo>
                    <a:pt x="1638" y="1820"/>
                    <a:pt x="1939" y="1707"/>
                    <a:pt x="2202" y="1613"/>
                  </a:cubicBezTo>
                  <a:cubicBezTo>
                    <a:pt x="2465" y="1519"/>
                    <a:pt x="2766" y="1406"/>
                    <a:pt x="3068" y="1330"/>
                  </a:cubicBezTo>
                  <a:cubicBezTo>
                    <a:pt x="3369" y="1218"/>
                    <a:pt x="3688" y="1142"/>
                    <a:pt x="3895" y="954"/>
                  </a:cubicBezTo>
                  <a:cubicBezTo>
                    <a:pt x="4083" y="786"/>
                    <a:pt x="4064" y="465"/>
                    <a:pt x="3688" y="221"/>
                  </a:cubicBezTo>
                  <a:cubicBezTo>
                    <a:pt x="3474" y="93"/>
                    <a:pt x="3126" y="1"/>
                    <a:pt x="2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11c338fabcb_2_107"/>
            <p:cNvSpPr/>
            <p:nvPr/>
          </p:nvSpPr>
          <p:spPr>
            <a:xfrm>
              <a:off x="2983965" y="2624017"/>
              <a:ext cx="58056" cy="23712"/>
            </a:xfrm>
            <a:custGeom>
              <a:avLst/>
              <a:gdLst/>
              <a:ahLst/>
              <a:cxnLst/>
              <a:rect l="l" t="t" r="r" b="b"/>
              <a:pathLst>
                <a:path w="3200" h="1307" extrusionOk="0">
                  <a:moveTo>
                    <a:pt x="1395" y="0"/>
                  </a:moveTo>
                  <a:cubicBezTo>
                    <a:pt x="862" y="0"/>
                    <a:pt x="434" y="190"/>
                    <a:pt x="245" y="379"/>
                  </a:cubicBezTo>
                  <a:cubicBezTo>
                    <a:pt x="1" y="624"/>
                    <a:pt x="39" y="850"/>
                    <a:pt x="207" y="943"/>
                  </a:cubicBezTo>
                  <a:cubicBezTo>
                    <a:pt x="377" y="1038"/>
                    <a:pt x="641" y="1056"/>
                    <a:pt x="866" y="1076"/>
                  </a:cubicBezTo>
                  <a:cubicBezTo>
                    <a:pt x="1110" y="1094"/>
                    <a:pt x="1356" y="1114"/>
                    <a:pt x="1562" y="1132"/>
                  </a:cubicBezTo>
                  <a:cubicBezTo>
                    <a:pt x="1769" y="1169"/>
                    <a:pt x="1995" y="1207"/>
                    <a:pt x="2239" y="1244"/>
                  </a:cubicBezTo>
                  <a:cubicBezTo>
                    <a:pt x="2396" y="1271"/>
                    <a:pt x="2563" y="1306"/>
                    <a:pt x="2713" y="1306"/>
                  </a:cubicBezTo>
                  <a:cubicBezTo>
                    <a:pt x="2779" y="1306"/>
                    <a:pt x="2841" y="1300"/>
                    <a:pt x="2898" y="1282"/>
                  </a:cubicBezTo>
                  <a:cubicBezTo>
                    <a:pt x="3105" y="1226"/>
                    <a:pt x="3199" y="1019"/>
                    <a:pt x="3029" y="737"/>
                  </a:cubicBezTo>
                  <a:cubicBezTo>
                    <a:pt x="2879" y="454"/>
                    <a:pt x="2409" y="98"/>
                    <a:pt x="1712" y="22"/>
                  </a:cubicBezTo>
                  <a:cubicBezTo>
                    <a:pt x="1603" y="7"/>
                    <a:pt x="1497" y="0"/>
                    <a:pt x="13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11c338fabcb_2_107"/>
            <p:cNvSpPr/>
            <p:nvPr/>
          </p:nvSpPr>
          <p:spPr>
            <a:xfrm>
              <a:off x="2668589" y="2708889"/>
              <a:ext cx="33781" cy="54119"/>
            </a:xfrm>
            <a:custGeom>
              <a:avLst/>
              <a:gdLst/>
              <a:ahLst/>
              <a:cxnLst/>
              <a:rect l="l" t="t" r="r" b="b"/>
              <a:pathLst>
                <a:path w="1862" h="2983" extrusionOk="0">
                  <a:moveTo>
                    <a:pt x="351" y="1"/>
                  </a:moveTo>
                  <a:cubicBezTo>
                    <a:pt x="296" y="1"/>
                    <a:pt x="240" y="15"/>
                    <a:pt x="188" y="48"/>
                  </a:cubicBezTo>
                  <a:cubicBezTo>
                    <a:pt x="56" y="141"/>
                    <a:pt x="0" y="329"/>
                    <a:pt x="93" y="462"/>
                  </a:cubicBezTo>
                  <a:lnTo>
                    <a:pt x="1016" y="1929"/>
                  </a:lnTo>
                  <a:lnTo>
                    <a:pt x="188" y="2418"/>
                  </a:lnTo>
                  <a:cubicBezTo>
                    <a:pt x="38" y="2512"/>
                    <a:pt x="0" y="2700"/>
                    <a:pt x="93" y="2850"/>
                  </a:cubicBezTo>
                  <a:cubicBezTo>
                    <a:pt x="151" y="2945"/>
                    <a:pt x="244" y="2983"/>
                    <a:pt x="357" y="2983"/>
                  </a:cubicBezTo>
                  <a:cubicBezTo>
                    <a:pt x="394" y="2983"/>
                    <a:pt x="452" y="2983"/>
                    <a:pt x="507" y="2945"/>
                  </a:cubicBezTo>
                  <a:lnTo>
                    <a:pt x="1862" y="2117"/>
                  </a:lnTo>
                  <a:lnTo>
                    <a:pt x="620" y="141"/>
                  </a:lnTo>
                  <a:cubicBezTo>
                    <a:pt x="559" y="55"/>
                    <a:pt x="456" y="1"/>
                    <a:pt x="351" y="1"/>
                  </a:cubicBezTo>
                  <a:close/>
                </a:path>
              </a:pathLst>
            </a:custGeom>
            <a:solidFill>
              <a:srgbClr val="83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9" name="Google Shape;1549;g11c338fabcb_2_107"/>
          <p:cNvSpPr/>
          <p:nvPr/>
        </p:nvSpPr>
        <p:spPr>
          <a:xfrm>
            <a:off x="1012142" y="327358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47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g11c338fabcb_2_107"/>
          <p:cNvSpPr txBox="1">
            <a:spLocks noGrp="1"/>
          </p:cNvSpPr>
          <p:nvPr>
            <p:ph type="title" idx="3"/>
          </p:nvPr>
        </p:nvSpPr>
        <p:spPr>
          <a:xfrm>
            <a:off x="1033577" y="3360350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台北某科技大學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1" name="Google Shape;1551;g11c338fabcb_2_107"/>
          <p:cNvSpPr txBox="1">
            <a:spLocks noGrp="1"/>
          </p:cNvSpPr>
          <p:nvPr>
            <p:ph type="subTitle" idx="4"/>
          </p:nvPr>
        </p:nvSpPr>
        <p:spPr>
          <a:xfrm>
            <a:off x="719996" y="3815650"/>
            <a:ext cx="265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學校並未要求開啟網路攝影機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我不知道學生是否跟上進度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2" name="Google Shape;1552;g11c338fabcb_2_107"/>
          <p:cNvSpPr/>
          <p:nvPr/>
        </p:nvSpPr>
        <p:spPr>
          <a:xfrm>
            <a:off x="1012146" y="273153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47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李老師</a:t>
            </a:r>
            <a:endParaRPr sz="18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3" name="Google Shape;1553;g11c338fabcb_2_107"/>
          <p:cNvSpPr/>
          <p:nvPr/>
        </p:nvSpPr>
        <p:spPr>
          <a:xfrm>
            <a:off x="1012146" y="2433700"/>
            <a:ext cx="374100" cy="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450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g11c338fabcb_2_10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教師訪談內容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5" name="Google Shape;1555;g11c338fabcb_2_107"/>
          <p:cNvGrpSpPr/>
          <p:nvPr/>
        </p:nvGrpSpPr>
        <p:grpSpPr>
          <a:xfrm>
            <a:off x="3628146" y="1172551"/>
            <a:ext cx="1952400" cy="1133400"/>
            <a:chOff x="1049150" y="1694863"/>
            <a:chExt cx="1952400" cy="1133400"/>
          </a:xfrm>
        </p:grpSpPr>
        <p:sp>
          <p:nvSpPr>
            <p:cNvPr id="1556" name="Google Shape;1556;g11c338fabcb_2_107"/>
            <p:cNvSpPr/>
            <p:nvPr/>
          </p:nvSpPr>
          <p:spPr>
            <a:xfrm>
              <a:off x="1049150" y="1694863"/>
              <a:ext cx="1952400" cy="1133400"/>
            </a:xfrm>
            <a:prstGeom prst="roundRect">
              <a:avLst>
                <a:gd name="adj" fmla="val 8547"/>
              </a:avLst>
            </a:prstGeom>
            <a:solidFill>
              <a:schemeClr val="accent6"/>
            </a:solidFill>
            <a:ln>
              <a:noFill/>
            </a:ln>
            <a:effectLst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7" name="Google Shape;1557;g11c338fabcb_2_107"/>
            <p:cNvGrpSpPr/>
            <p:nvPr/>
          </p:nvGrpSpPr>
          <p:grpSpPr>
            <a:xfrm>
              <a:off x="1115247" y="1763744"/>
              <a:ext cx="1750805" cy="94001"/>
              <a:chOff x="3569131" y="3296864"/>
              <a:chExt cx="2721600" cy="146100"/>
            </a:xfrm>
          </p:grpSpPr>
          <p:sp>
            <p:nvSpPr>
              <p:cNvPr id="1558" name="Google Shape;1558;g11c338fabcb_2_107"/>
              <p:cNvSpPr/>
              <p:nvPr/>
            </p:nvSpPr>
            <p:spPr>
              <a:xfrm>
                <a:off x="3569131" y="3296864"/>
                <a:ext cx="2721600" cy="146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49411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59" name="Google Shape;1559;g11c338fabcb_2_107"/>
              <p:cNvGrpSpPr/>
              <p:nvPr/>
            </p:nvGrpSpPr>
            <p:grpSpPr>
              <a:xfrm rot="10800000" flipH="1">
                <a:off x="3595848" y="3322948"/>
                <a:ext cx="429322" cy="93999"/>
                <a:chOff x="5795037" y="809024"/>
                <a:chExt cx="431653" cy="94500"/>
              </a:xfrm>
            </p:grpSpPr>
            <p:sp>
              <p:nvSpPr>
                <p:cNvPr id="1560" name="Google Shape;1560;g11c338fabcb_2_107"/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solidFill>
                  <a:srgbClr val="81EEEB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411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1" name="Google Shape;1561;g11c338fabcb_2_107"/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solidFill>
                  <a:srgbClr val="A1C3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411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2" name="Google Shape;1562;g11c338fabcb_2_107"/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solidFill>
                  <a:srgbClr val="FFC3D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411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563" name="Google Shape;1563;g11c338fabcb_2_107"/>
          <p:cNvGrpSpPr/>
          <p:nvPr/>
        </p:nvGrpSpPr>
        <p:grpSpPr>
          <a:xfrm flipH="1">
            <a:off x="4163002" y="1392472"/>
            <a:ext cx="852587" cy="857650"/>
            <a:chOff x="3788123" y="2453994"/>
            <a:chExt cx="882687" cy="887928"/>
          </a:xfrm>
        </p:grpSpPr>
        <p:sp>
          <p:nvSpPr>
            <p:cNvPr id="1564" name="Google Shape;1564;g11c338fabcb_2_107"/>
            <p:cNvSpPr/>
            <p:nvPr/>
          </p:nvSpPr>
          <p:spPr>
            <a:xfrm>
              <a:off x="3874138" y="3148033"/>
              <a:ext cx="720910" cy="193889"/>
            </a:xfrm>
            <a:custGeom>
              <a:avLst/>
              <a:gdLst/>
              <a:ahLst/>
              <a:cxnLst/>
              <a:rect l="l" t="t" r="r" b="b"/>
              <a:pathLst>
                <a:path w="39736" h="10687" extrusionOk="0">
                  <a:moveTo>
                    <a:pt x="0" y="0"/>
                  </a:moveTo>
                  <a:lnTo>
                    <a:pt x="0" y="791"/>
                  </a:lnTo>
                  <a:cubicBezTo>
                    <a:pt x="4440" y="6791"/>
                    <a:pt x="11552" y="10687"/>
                    <a:pt x="19585" y="10687"/>
                  </a:cubicBezTo>
                  <a:cubicBezTo>
                    <a:pt x="27958" y="10687"/>
                    <a:pt x="35351" y="6453"/>
                    <a:pt x="39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g11c338fabcb_2_107"/>
            <p:cNvSpPr/>
            <p:nvPr/>
          </p:nvSpPr>
          <p:spPr>
            <a:xfrm>
              <a:off x="3788123" y="2458856"/>
              <a:ext cx="882687" cy="703512"/>
            </a:xfrm>
            <a:custGeom>
              <a:avLst/>
              <a:gdLst/>
              <a:ahLst/>
              <a:cxnLst/>
              <a:rect l="l" t="t" r="r" b="b"/>
              <a:pathLst>
                <a:path w="48653" h="38777" extrusionOk="0">
                  <a:moveTo>
                    <a:pt x="24326" y="1"/>
                  </a:moveTo>
                  <a:cubicBezTo>
                    <a:pt x="10893" y="1"/>
                    <a:pt x="0" y="10895"/>
                    <a:pt x="0" y="24346"/>
                  </a:cubicBezTo>
                  <a:cubicBezTo>
                    <a:pt x="0" y="29746"/>
                    <a:pt x="1769" y="34731"/>
                    <a:pt x="4741" y="38777"/>
                  </a:cubicBezTo>
                  <a:lnTo>
                    <a:pt x="4741" y="37986"/>
                  </a:lnTo>
                  <a:lnTo>
                    <a:pt x="44476" y="37986"/>
                  </a:lnTo>
                  <a:cubicBezTo>
                    <a:pt x="47110" y="34091"/>
                    <a:pt x="48653" y="29407"/>
                    <a:pt x="48653" y="24346"/>
                  </a:cubicBezTo>
                  <a:cubicBezTo>
                    <a:pt x="48653" y="10895"/>
                    <a:pt x="37759" y="1"/>
                    <a:pt x="2432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26666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11c338fabcb_2_107"/>
            <p:cNvSpPr/>
            <p:nvPr/>
          </p:nvSpPr>
          <p:spPr>
            <a:xfrm>
              <a:off x="3902132" y="2453994"/>
              <a:ext cx="748197" cy="601533"/>
            </a:xfrm>
            <a:custGeom>
              <a:avLst/>
              <a:gdLst/>
              <a:ahLst/>
              <a:cxnLst/>
              <a:rect l="l" t="t" r="r" b="b"/>
              <a:pathLst>
                <a:path w="41240" h="33156" extrusionOk="0">
                  <a:moveTo>
                    <a:pt x="18876" y="1"/>
                  </a:moveTo>
                  <a:cubicBezTo>
                    <a:pt x="17739" y="1"/>
                    <a:pt x="16611" y="113"/>
                    <a:pt x="15521" y="344"/>
                  </a:cubicBezTo>
                  <a:cubicBezTo>
                    <a:pt x="13283" y="815"/>
                    <a:pt x="11176" y="1811"/>
                    <a:pt x="9463" y="3336"/>
                  </a:cubicBezTo>
                  <a:cubicBezTo>
                    <a:pt x="8560" y="4126"/>
                    <a:pt x="7789" y="5067"/>
                    <a:pt x="7130" y="6083"/>
                  </a:cubicBezTo>
                  <a:cubicBezTo>
                    <a:pt x="6866" y="6497"/>
                    <a:pt x="5080" y="9374"/>
                    <a:pt x="5419" y="9770"/>
                  </a:cubicBezTo>
                  <a:cubicBezTo>
                    <a:pt x="5419" y="9770"/>
                    <a:pt x="5625" y="9996"/>
                    <a:pt x="6001" y="10353"/>
                  </a:cubicBezTo>
                  <a:cubicBezTo>
                    <a:pt x="5851" y="10749"/>
                    <a:pt x="5720" y="11143"/>
                    <a:pt x="5662" y="11557"/>
                  </a:cubicBezTo>
                  <a:cubicBezTo>
                    <a:pt x="5512" y="12799"/>
                    <a:pt x="5813" y="14097"/>
                    <a:pt x="5361" y="15264"/>
                  </a:cubicBezTo>
                  <a:cubicBezTo>
                    <a:pt x="4722" y="16900"/>
                    <a:pt x="2860" y="17634"/>
                    <a:pt x="1543" y="18781"/>
                  </a:cubicBezTo>
                  <a:cubicBezTo>
                    <a:pt x="1147" y="19140"/>
                    <a:pt x="790" y="19534"/>
                    <a:pt x="527" y="20005"/>
                  </a:cubicBezTo>
                  <a:cubicBezTo>
                    <a:pt x="0" y="20983"/>
                    <a:pt x="0" y="22187"/>
                    <a:pt x="301" y="23279"/>
                  </a:cubicBezTo>
                  <a:cubicBezTo>
                    <a:pt x="658" y="24614"/>
                    <a:pt x="1505" y="25855"/>
                    <a:pt x="2690" y="26608"/>
                  </a:cubicBezTo>
                  <a:cubicBezTo>
                    <a:pt x="4724" y="27886"/>
                    <a:pt x="7946" y="28096"/>
                    <a:pt x="10362" y="28096"/>
                  </a:cubicBezTo>
                  <a:cubicBezTo>
                    <a:pt x="10472" y="28096"/>
                    <a:pt x="10580" y="28096"/>
                    <a:pt x="10686" y="28095"/>
                  </a:cubicBezTo>
                  <a:cubicBezTo>
                    <a:pt x="11138" y="28095"/>
                    <a:pt x="11608" y="28075"/>
                    <a:pt x="11984" y="27832"/>
                  </a:cubicBezTo>
                  <a:cubicBezTo>
                    <a:pt x="12511" y="27473"/>
                    <a:pt x="12681" y="26796"/>
                    <a:pt x="12699" y="26156"/>
                  </a:cubicBezTo>
                  <a:cubicBezTo>
                    <a:pt x="12756" y="24558"/>
                    <a:pt x="12192" y="22958"/>
                    <a:pt x="11457" y="21548"/>
                  </a:cubicBezTo>
                  <a:cubicBezTo>
                    <a:pt x="11439" y="21491"/>
                    <a:pt x="11401" y="21453"/>
                    <a:pt x="11364" y="21415"/>
                  </a:cubicBezTo>
                  <a:cubicBezTo>
                    <a:pt x="11329" y="21395"/>
                    <a:pt x="11295" y="21387"/>
                    <a:pt x="11260" y="21387"/>
                  </a:cubicBezTo>
                  <a:cubicBezTo>
                    <a:pt x="11201" y="21387"/>
                    <a:pt x="11141" y="21411"/>
                    <a:pt x="11081" y="21435"/>
                  </a:cubicBezTo>
                  <a:cubicBezTo>
                    <a:pt x="11061" y="21442"/>
                    <a:pt x="11043" y="21446"/>
                    <a:pt x="11027" y="21446"/>
                  </a:cubicBezTo>
                  <a:cubicBezTo>
                    <a:pt x="10375" y="21446"/>
                    <a:pt x="13222" y="15542"/>
                    <a:pt x="13095" y="13852"/>
                  </a:cubicBezTo>
                  <a:lnTo>
                    <a:pt x="13095" y="13852"/>
                  </a:lnTo>
                  <a:cubicBezTo>
                    <a:pt x="13540" y="13916"/>
                    <a:pt x="14004" y="13954"/>
                    <a:pt x="14485" y="13954"/>
                  </a:cubicBezTo>
                  <a:cubicBezTo>
                    <a:pt x="14714" y="13954"/>
                    <a:pt x="14946" y="13946"/>
                    <a:pt x="15182" y="13927"/>
                  </a:cubicBezTo>
                  <a:cubicBezTo>
                    <a:pt x="16412" y="14519"/>
                    <a:pt x="17569" y="14750"/>
                    <a:pt x="18627" y="14750"/>
                  </a:cubicBezTo>
                  <a:cubicBezTo>
                    <a:pt x="20094" y="14750"/>
                    <a:pt x="21372" y="14305"/>
                    <a:pt x="22389" y="13759"/>
                  </a:cubicBezTo>
                  <a:cubicBezTo>
                    <a:pt x="22444" y="15997"/>
                    <a:pt x="23216" y="18349"/>
                    <a:pt x="25379" y="19308"/>
                  </a:cubicBezTo>
                  <a:cubicBezTo>
                    <a:pt x="25617" y="18172"/>
                    <a:pt x="26758" y="17341"/>
                    <a:pt x="27903" y="17341"/>
                  </a:cubicBezTo>
                  <a:cubicBezTo>
                    <a:pt x="28028" y="17341"/>
                    <a:pt x="28153" y="17351"/>
                    <a:pt x="28277" y="17371"/>
                  </a:cubicBezTo>
                  <a:cubicBezTo>
                    <a:pt x="28427" y="17389"/>
                    <a:pt x="28578" y="17427"/>
                    <a:pt x="28710" y="17484"/>
                  </a:cubicBezTo>
                  <a:cubicBezTo>
                    <a:pt x="29764" y="17860"/>
                    <a:pt x="30572" y="18894"/>
                    <a:pt x="30667" y="20005"/>
                  </a:cubicBezTo>
                  <a:cubicBezTo>
                    <a:pt x="30722" y="20437"/>
                    <a:pt x="30647" y="20870"/>
                    <a:pt x="30516" y="21284"/>
                  </a:cubicBezTo>
                  <a:cubicBezTo>
                    <a:pt x="30271" y="22093"/>
                    <a:pt x="29706" y="22808"/>
                    <a:pt x="28991" y="23241"/>
                  </a:cubicBezTo>
                  <a:cubicBezTo>
                    <a:pt x="28346" y="23642"/>
                    <a:pt x="27595" y="23838"/>
                    <a:pt x="26840" y="23838"/>
                  </a:cubicBezTo>
                  <a:cubicBezTo>
                    <a:pt x="26319" y="23838"/>
                    <a:pt x="25796" y="23744"/>
                    <a:pt x="25304" y="23560"/>
                  </a:cubicBezTo>
                  <a:cubicBezTo>
                    <a:pt x="25220" y="23536"/>
                    <a:pt x="25129" y="23505"/>
                    <a:pt x="25044" y="23505"/>
                  </a:cubicBezTo>
                  <a:cubicBezTo>
                    <a:pt x="24996" y="23505"/>
                    <a:pt x="24950" y="23515"/>
                    <a:pt x="24910" y="23542"/>
                  </a:cubicBezTo>
                  <a:cubicBezTo>
                    <a:pt x="24834" y="23580"/>
                    <a:pt x="24797" y="23655"/>
                    <a:pt x="24759" y="23730"/>
                  </a:cubicBezTo>
                  <a:cubicBezTo>
                    <a:pt x="23686" y="25762"/>
                    <a:pt x="22896" y="28057"/>
                    <a:pt x="22971" y="30371"/>
                  </a:cubicBezTo>
                  <a:cubicBezTo>
                    <a:pt x="22991" y="31274"/>
                    <a:pt x="23254" y="32252"/>
                    <a:pt x="24007" y="32761"/>
                  </a:cubicBezTo>
                  <a:cubicBezTo>
                    <a:pt x="24533" y="33118"/>
                    <a:pt x="25211" y="33155"/>
                    <a:pt x="25850" y="33155"/>
                  </a:cubicBezTo>
                  <a:lnTo>
                    <a:pt x="25906" y="33155"/>
                  </a:lnTo>
                  <a:cubicBezTo>
                    <a:pt x="29405" y="33155"/>
                    <a:pt x="34317" y="32929"/>
                    <a:pt x="37345" y="31010"/>
                  </a:cubicBezTo>
                  <a:cubicBezTo>
                    <a:pt x="39058" y="29939"/>
                    <a:pt x="40280" y="28151"/>
                    <a:pt x="40807" y="26194"/>
                  </a:cubicBezTo>
                  <a:cubicBezTo>
                    <a:pt x="41240" y="24651"/>
                    <a:pt x="41220" y="22920"/>
                    <a:pt x="40468" y="21510"/>
                  </a:cubicBezTo>
                  <a:cubicBezTo>
                    <a:pt x="40092" y="20833"/>
                    <a:pt x="39584" y="20268"/>
                    <a:pt x="39020" y="19760"/>
                  </a:cubicBezTo>
                  <a:cubicBezTo>
                    <a:pt x="37119" y="18086"/>
                    <a:pt x="34447" y="17032"/>
                    <a:pt x="33526" y="14680"/>
                  </a:cubicBezTo>
                  <a:cubicBezTo>
                    <a:pt x="32867" y="13024"/>
                    <a:pt x="33301" y="11143"/>
                    <a:pt x="33075" y="9374"/>
                  </a:cubicBezTo>
                  <a:cubicBezTo>
                    <a:pt x="32792" y="7230"/>
                    <a:pt x="31513" y="5293"/>
                    <a:pt x="29876" y="3900"/>
                  </a:cubicBezTo>
                  <a:cubicBezTo>
                    <a:pt x="26908" y="1371"/>
                    <a:pt x="22838" y="1"/>
                    <a:pt x="18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11c338fabcb_2_107"/>
            <p:cNvSpPr/>
            <p:nvPr/>
          </p:nvSpPr>
          <p:spPr>
            <a:xfrm>
              <a:off x="4014418" y="2665994"/>
              <a:ext cx="445779" cy="574555"/>
            </a:xfrm>
            <a:custGeom>
              <a:avLst/>
              <a:gdLst/>
              <a:ahLst/>
              <a:cxnLst/>
              <a:rect l="l" t="t" r="r" b="b"/>
              <a:pathLst>
                <a:path w="24571" h="31669" extrusionOk="0">
                  <a:moveTo>
                    <a:pt x="15332" y="1"/>
                  </a:moveTo>
                  <a:cubicBezTo>
                    <a:pt x="15164" y="1"/>
                    <a:pt x="14989" y="49"/>
                    <a:pt x="14825" y="155"/>
                  </a:cubicBezTo>
                  <a:cubicBezTo>
                    <a:pt x="12453" y="1705"/>
                    <a:pt x="10229" y="2271"/>
                    <a:pt x="8246" y="2271"/>
                  </a:cubicBezTo>
                  <a:cubicBezTo>
                    <a:pt x="5558" y="2271"/>
                    <a:pt x="3311" y="1232"/>
                    <a:pt x="1731" y="192"/>
                  </a:cubicBezTo>
                  <a:lnTo>
                    <a:pt x="697" y="8922"/>
                  </a:lnTo>
                  <a:lnTo>
                    <a:pt x="602" y="9768"/>
                  </a:lnTo>
                  <a:cubicBezTo>
                    <a:pt x="0" y="14717"/>
                    <a:pt x="3256" y="19250"/>
                    <a:pt x="8015" y="20361"/>
                  </a:cubicBezTo>
                  <a:lnTo>
                    <a:pt x="8128" y="25967"/>
                  </a:lnTo>
                  <a:cubicBezTo>
                    <a:pt x="8202" y="29138"/>
                    <a:pt x="10798" y="31669"/>
                    <a:pt x="13954" y="31669"/>
                  </a:cubicBezTo>
                  <a:cubicBezTo>
                    <a:pt x="14000" y="31669"/>
                    <a:pt x="14046" y="31668"/>
                    <a:pt x="14092" y="31667"/>
                  </a:cubicBezTo>
                  <a:cubicBezTo>
                    <a:pt x="17328" y="31612"/>
                    <a:pt x="19887" y="28920"/>
                    <a:pt x="19812" y="25704"/>
                  </a:cubicBezTo>
                  <a:lnTo>
                    <a:pt x="19717" y="21470"/>
                  </a:lnTo>
                  <a:lnTo>
                    <a:pt x="19661" y="21470"/>
                  </a:lnTo>
                  <a:cubicBezTo>
                    <a:pt x="19022" y="21470"/>
                    <a:pt x="18344" y="21433"/>
                    <a:pt x="17818" y="21076"/>
                  </a:cubicBezTo>
                  <a:cubicBezTo>
                    <a:pt x="17065" y="20567"/>
                    <a:pt x="16802" y="19589"/>
                    <a:pt x="16782" y="18686"/>
                  </a:cubicBezTo>
                  <a:cubicBezTo>
                    <a:pt x="16707" y="16372"/>
                    <a:pt x="17497" y="14077"/>
                    <a:pt x="18570" y="12045"/>
                  </a:cubicBezTo>
                  <a:cubicBezTo>
                    <a:pt x="18608" y="11970"/>
                    <a:pt x="18645" y="11895"/>
                    <a:pt x="18721" y="11857"/>
                  </a:cubicBezTo>
                  <a:cubicBezTo>
                    <a:pt x="18761" y="11830"/>
                    <a:pt x="18807" y="11820"/>
                    <a:pt x="18855" y="11820"/>
                  </a:cubicBezTo>
                  <a:cubicBezTo>
                    <a:pt x="18940" y="11820"/>
                    <a:pt x="19031" y="11851"/>
                    <a:pt x="19115" y="11875"/>
                  </a:cubicBezTo>
                  <a:cubicBezTo>
                    <a:pt x="19607" y="12059"/>
                    <a:pt x="20130" y="12153"/>
                    <a:pt x="20651" y="12153"/>
                  </a:cubicBezTo>
                  <a:cubicBezTo>
                    <a:pt x="21406" y="12153"/>
                    <a:pt x="22157" y="11957"/>
                    <a:pt x="22802" y="11556"/>
                  </a:cubicBezTo>
                  <a:cubicBezTo>
                    <a:pt x="23517" y="11123"/>
                    <a:pt x="24082" y="10408"/>
                    <a:pt x="24327" y="9599"/>
                  </a:cubicBezTo>
                  <a:cubicBezTo>
                    <a:pt x="24365" y="9505"/>
                    <a:pt x="24383" y="9392"/>
                    <a:pt x="24383" y="9279"/>
                  </a:cubicBezTo>
                  <a:cubicBezTo>
                    <a:pt x="24571" y="7811"/>
                    <a:pt x="23781" y="6439"/>
                    <a:pt x="22521" y="5799"/>
                  </a:cubicBezTo>
                  <a:cubicBezTo>
                    <a:pt x="22389" y="5742"/>
                    <a:pt x="22238" y="5704"/>
                    <a:pt x="22088" y="5686"/>
                  </a:cubicBezTo>
                  <a:cubicBezTo>
                    <a:pt x="21964" y="5666"/>
                    <a:pt x="21839" y="5656"/>
                    <a:pt x="21714" y="5656"/>
                  </a:cubicBezTo>
                  <a:cubicBezTo>
                    <a:pt x="20569" y="5656"/>
                    <a:pt x="19428" y="6487"/>
                    <a:pt x="19190" y="7623"/>
                  </a:cubicBezTo>
                  <a:cubicBezTo>
                    <a:pt x="16669" y="6494"/>
                    <a:pt x="16030" y="3466"/>
                    <a:pt x="16218" y="983"/>
                  </a:cubicBezTo>
                  <a:cubicBezTo>
                    <a:pt x="16260" y="408"/>
                    <a:pt x="15823" y="1"/>
                    <a:pt x="15332" y="1"/>
                  </a:cubicBezTo>
                  <a:close/>
                </a:path>
              </a:pathLst>
            </a:custGeom>
            <a:solidFill>
              <a:srgbClr val="FFBA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g11c338fabcb_2_107"/>
            <p:cNvSpPr/>
            <p:nvPr/>
          </p:nvSpPr>
          <p:spPr>
            <a:xfrm>
              <a:off x="4025340" y="2827865"/>
              <a:ext cx="1724" cy="15349"/>
            </a:xfrm>
            <a:custGeom>
              <a:avLst/>
              <a:gdLst/>
              <a:ahLst/>
              <a:cxnLst/>
              <a:rect l="l" t="t" r="r" b="b"/>
              <a:pathLst>
                <a:path w="95" h="846" extrusionOk="0">
                  <a:moveTo>
                    <a:pt x="95" y="0"/>
                  </a:moveTo>
                  <a:lnTo>
                    <a:pt x="0" y="846"/>
                  </a:lnTo>
                  <a:lnTo>
                    <a:pt x="95" y="3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75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11c338fabcb_2_107"/>
            <p:cNvSpPr/>
            <p:nvPr/>
          </p:nvSpPr>
          <p:spPr>
            <a:xfrm>
              <a:off x="4054804" y="2963846"/>
              <a:ext cx="105027" cy="71881"/>
            </a:xfrm>
            <a:custGeom>
              <a:avLst/>
              <a:gdLst/>
              <a:ahLst/>
              <a:cxnLst/>
              <a:rect l="l" t="t" r="r" b="b"/>
              <a:pathLst>
                <a:path w="5789" h="3962" extrusionOk="0">
                  <a:moveTo>
                    <a:pt x="1" y="1"/>
                  </a:moveTo>
                  <a:cubicBezTo>
                    <a:pt x="1338" y="1944"/>
                    <a:pt x="3370" y="3386"/>
                    <a:pt x="5789" y="3962"/>
                  </a:cubicBezTo>
                  <a:lnTo>
                    <a:pt x="5789" y="3944"/>
                  </a:lnTo>
                  <a:cubicBezTo>
                    <a:pt x="3370" y="3386"/>
                    <a:pt x="1338" y="1944"/>
                    <a:pt x="1" y="1"/>
                  </a:cubicBezTo>
                  <a:close/>
                </a:path>
              </a:pathLst>
            </a:custGeom>
            <a:solidFill>
              <a:srgbClr val="A0B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11c338fabcb_2_107"/>
            <p:cNvSpPr/>
            <p:nvPr/>
          </p:nvSpPr>
          <p:spPr>
            <a:xfrm>
              <a:off x="4020550" y="2847659"/>
              <a:ext cx="33473" cy="115023"/>
            </a:xfrm>
            <a:custGeom>
              <a:avLst/>
              <a:gdLst/>
              <a:ahLst/>
              <a:cxnLst/>
              <a:rect l="l" t="t" r="r" b="b"/>
              <a:pathLst>
                <a:path w="1845" h="6340" extrusionOk="0">
                  <a:moveTo>
                    <a:pt x="227" y="0"/>
                  </a:moveTo>
                  <a:cubicBezTo>
                    <a:pt x="1" y="2333"/>
                    <a:pt x="640" y="4534"/>
                    <a:pt x="1845" y="6340"/>
                  </a:cubicBezTo>
                  <a:lnTo>
                    <a:pt x="1845" y="6340"/>
                  </a:lnTo>
                  <a:cubicBezTo>
                    <a:pt x="640" y="4534"/>
                    <a:pt x="1" y="2333"/>
                    <a:pt x="227" y="0"/>
                  </a:cubicBezTo>
                  <a:close/>
                </a:path>
              </a:pathLst>
            </a:custGeom>
            <a:solidFill>
              <a:srgbClr val="875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11c338fabcb_2_107"/>
            <p:cNvSpPr/>
            <p:nvPr/>
          </p:nvSpPr>
          <p:spPr>
            <a:xfrm>
              <a:off x="4318890" y="2952434"/>
              <a:ext cx="7874" cy="41655"/>
            </a:xfrm>
            <a:custGeom>
              <a:avLst/>
              <a:gdLst/>
              <a:ahLst/>
              <a:cxnLst/>
              <a:rect l="l" t="t" r="r" b="b"/>
              <a:pathLst>
                <a:path w="434" h="2296" extrusionOk="0">
                  <a:moveTo>
                    <a:pt x="321" y="0"/>
                  </a:moveTo>
                  <a:cubicBezTo>
                    <a:pt x="133" y="753"/>
                    <a:pt x="20" y="1525"/>
                    <a:pt x="0" y="2296"/>
                  </a:cubicBezTo>
                  <a:cubicBezTo>
                    <a:pt x="113" y="2165"/>
                    <a:pt x="263" y="1543"/>
                    <a:pt x="339" y="979"/>
                  </a:cubicBezTo>
                  <a:cubicBezTo>
                    <a:pt x="414" y="471"/>
                    <a:pt x="434" y="0"/>
                    <a:pt x="339" y="0"/>
                  </a:cubicBezTo>
                  <a:close/>
                </a:path>
              </a:pathLst>
            </a:custGeom>
            <a:solidFill>
              <a:srgbClr val="875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11c338fabcb_2_107"/>
            <p:cNvSpPr/>
            <p:nvPr/>
          </p:nvSpPr>
          <p:spPr>
            <a:xfrm>
              <a:off x="4016468" y="2828536"/>
              <a:ext cx="308241" cy="284003"/>
            </a:xfrm>
            <a:custGeom>
              <a:avLst/>
              <a:gdLst/>
              <a:ahLst/>
              <a:cxnLst/>
              <a:rect l="l" t="t" r="r" b="b"/>
              <a:pathLst>
                <a:path w="16990" h="15654" extrusionOk="0">
                  <a:moveTo>
                    <a:pt x="584" y="1"/>
                  </a:moveTo>
                  <a:lnTo>
                    <a:pt x="489" y="809"/>
                  </a:lnTo>
                  <a:cubicBezTo>
                    <a:pt x="471" y="809"/>
                    <a:pt x="471" y="809"/>
                    <a:pt x="471" y="829"/>
                  </a:cubicBezTo>
                  <a:lnTo>
                    <a:pt x="471" y="847"/>
                  </a:lnTo>
                  <a:lnTo>
                    <a:pt x="471" y="866"/>
                  </a:lnTo>
                  <a:lnTo>
                    <a:pt x="471" y="884"/>
                  </a:lnTo>
                  <a:lnTo>
                    <a:pt x="471" y="904"/>
                  </a:lnTo>
                  <a:lnTo>
                    <a:pt x="471" y="922"/>
                  </a:lnTo>
                  <a:lnTo>
                    <a:pt x="471" y="941"/>
                  </a:lnTo>
                  <a:lnTo>
                    <a:pt x="471" y="959"/>
                  </a:lnTo>
                  <a:cubicBezTo>
                    <a:pt x="471" y="979"/>
                    <a:pt x="471" y="979"/>
                    <a:pt x="452" y="979"/>
                  </a:cubicBezTo>
                  <a:lnTo>
                    <a:pt x="452" y="997"/>
                  </a:lnTo>
                  <a:lnTo>
                    <a:pt x="452" y="1017"/>
                  </a:lnTo>
                  <a:lnTo>
                    <a:pt x="452" y="1035"/>
                  </a:lnTo>
                  <a:lnTo>
                    <a:pt x="452" y="1054"/>
                  </a:lnTo>
                  <a:cubicBezTo>
                    <a:pt x="226" y="3387"/>
                    <a:pt x="865" y="5588"/>
                    <a:pt x="2070" y="7394"/>
                  </a:cubicBezTo>
                  <a:cubicBezTo>
                    <a:pt x="3406" y="9370"/>
                    <a:pt x="5456" y="10837"/>
                    <a:pt x="7902" y="11402"/>
                  </a:cubicBezTo>
                  <a:lnTo>
                    <a:pt x="7902" y="11420"/>
                  </a:lnTo>
                  <a:cubicBezTo>
                    <a:pt x="7959" y="11420"/>
                    <a:pt x="8015" y="11440"/>
                    <a:pt x="8072" y="11458"/>
                  </a:cubicBezTo>
                  <a:lnTo>
                    <a:pt x="8015" y="11458"/>
                  </a:lnTo>
                  <a:lnTo>
                    <a:pt x="8110" y="15654"/>
                  </a:lnTo>
                  <a:lnTo>
                    <a:pt x="16368" y="9388"/>
                  </a:lnTo>
                  <a:cubicBezTo>
                    <a:pt x="16463" y="9313"/>
                    <a:pt x="16556" y="9219"/>
                    <a:pt x="16651" y="9144"/>
                  </a:cubicBezTo>
                  <a:cubicBezTo>
                    <a:pt x="16651" y="9125"/>
                    <a:pt x="16669" y="9125"/>
                    <a:pt x="16669" y="9125"/>
                  </a:cubicBezTo>
                  <a:cubicBezTo>
                    <a:pt x="16689" y="8354"/>
                    <a:pt x="16802" y="7582"/>
                    <a:pt x="16990" y="6829"/>
                  </a:cubicBezTo>
                  <a:lnTo>
                    <a:pt x="16990" y="6829"/>
                  </a:lnTo>
                  <a:lnTo>
                    <a:pt x="16932" y="6887"/>
                  </a:lnTo>
                  <a:cubicBezTo>
                    <a:pt x="15334" y="8974"/>
                    <a:pt x="12718" y="10178"/>
                    <a:pt x="9821" y="10178"/>
                  </a:cubicBezTo>
                  <a:cubicBezTo>
                    <a:pt x="9407" y="10178"/>
                    <a:pt x="8975" y="10160"/>
                    <a:pt x="8541" y="10103"/>
                  </a:cubicBezTo>
                  <a:cubicBezTo>
                    <a:pt x="3557" y="9501"/>
                    <a:pt x="0" y="4986"/>
                    <a:pt x="584" y="1"/>
                  </a:cubicBezTo>
                  <a:close/>
                </a:path>
              </a:pathLst>
            </a:custGeom>
            <a:solidFill>
              <a:srgbClr val="FDA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11c338fabcb_2_107"/>
            <p:cNvSpPr/>
            <p:nvPr/>
          </p:nvSpPr>
          <p:spPr>
            <a:xfrm>
              <a:off x="4161864" y="2782036"/>
              <a:ext cx="21862" cy="20301"/>
            </a:xfrm>
            <a:custGeom>
              <a:avLst/>
              <a:gdLst/>
              <a:ahLst/>
              <a:cxnLst/>
              <a:rect l="l" t="t" r="r" b="b"/>
              <a:pathLst>
                <a:path w="1205" h="1119" extrusionOk="0">
                  <a:moveTo>
                    <a:pt x="608" y="1"/>
                  </a:moveTo>
                  <a:cubicBezTo>
                    <a:pt x="319" y="1"/>
                    <a:pt x="73" y="215"/>
                    <a:pt x="38" y="494"/>
                  </a:cubicBezTo>
                  <a:cubicBezTo>
                    <a:pt x="1" y="795"/>
                    <a:pt x="226" y="1077"/>
                    <a:pt x="527" y="1114"/>
                  </a:cubicBezTo>
                  <a:cubicBezTo>
                    <a:pt x="553" y="1117"/>
                    <a:pt x="578" y="1119"/>
                    <a:pt x="602" y="1119"/>
                  </a:cubicBezTo>
                  <a:cubicBezTo>
                    <a:pt x="891" y="1119"/>
                    <a:pt x="1133" y="920"/>
                    <a:pt x="1167" y="625"/>
                  </a:cubicBezTo>
                  <a:cubicBezTo>
                    <a:pt x="1205" y="324"/>
                    <a:pt x="979" y="43"/>
                    <a:pt x="678" y="5"/>
                  </a:cubicBezTo>
                  <a:cubicBezTo>
                    <a:pt x="655" y="2"/>
                    <a:pt x="631" y="1"/>
                    <a:pt x="608" y="1"/>
                  </a:cubicBezTo>
                  <a:close/>
                </a:path>
              </a:pathLst>
            </a:custGeom>
            <a:solidFill>
              <a:srgbClr val="273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11c338fabcb_2_107"/>
            <p:cNvSpPr/>
            <p:nvPr/>
          </p:nvSpPr>
          <p:spPr>
            <a:xfrm>
              <a:off x="4060500" y="2767358"/>
              <a:ext cx="21862" cy="20320"/>
            </a:xfrm>
            <a:custGeom>
              <a:avLst/>
              <a:gdLst/>
              <a:ahLst/>
              <a:cxnLst/>
              <a:rect l="l" t="t" r="r" b="b"/>
              <a:pathLst>
                <a:path w="1205" h="1120" extrusionOk="0">
                  <a:moveTo>
                    <a:pt x="608" y="0"/>
                  </a:moveTo>
                  <a:cubicBezTo>
                    <a:pt x="317" y="0"/>
                    <a:pt x="73" y="214"/>
                    <a:pt x="38" y="493"/>
                  </a:cubicBezTo>
                  <a:cubicBezTo>
                    <a:pt x="1" y="814"/>
                    <a:pt x="227" y="1095"/>
                    <a:pt x="546" y="1115"/>
                  </a:cubicBezTo>
                  <a:cubicBezTo>
                    <a:pt x="569" y="1118"/>
                    <a:pt x="593" y="1119"/>
                    <a:pt x="616" y="1119"/>
                  </a:cubicBezTo>
                  <a:cubicBezTo>
                    <a:pt x="889" y="1119"/>
                    <a:pt x="1133" y="920"/>
                    <a:pt x="1167" y="626"/>
                  </a:cubicBezTo>
                  <a:cubicBezTo>
                    <a:pt x="1205" y="325"/>
                    <a:pt x="979" y="42"/>
                    <a:pt x="678" y="4"/>
                  </a:cubicBezTo>
                  <a:cubicBezTo>
                    <a:pt x="655" y="2"/>
                    <a:pt x="631" y="0"/>
                    <a:pt x="608" y="0"/>
                  </a:cubicBezTo>
                  <a:close/>
                </a:path>
              </a:pathLst>
            </a:custGeom>
            <a:solidFill>
              <a:srgbClr val="273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11c338fabcb_2_107"/>
            <p:cNvSpPr/>
            <p:nvPr/>
          </p:nvSpPr>
          <p:spPr>
            <a:xfrm>
              <a:off x="4074833" y="2767866"/>
              <a:ext cx="47805" cy="91402"/>
            </a:xfrm>
            <a:custGeom>
              <a:avLst/>
              <a:gdLst/>
              <a:ahLst/>
              <a:cxnLst/>
              <a:rect l="l" t="t" r="r" b="b"/>
              <a:pathLst>
                <a:path w="2635" h="5038" extrusionOk="0">
                  <a:moveTo>
                    <a:pt x="2166" y="0"/>
                  </a:moveTo>
                  <a:cubicBezTo>
                    <a:pt x="2060" y="0"/>
                    <a:pt x="1948" y="59"/>
                    <a:pt x="1882" y="164"/>
                  </a:cubicBezTo>
                  <a:lnTo>
                    <a:pt x="94" y="3458"/>
                  </a:lnTo>
                  <a:cubicBezTo>
                    <a:pt x="19" y="3608"/>
                    <a:pt x="1" y="3796"/>
                    <a:pt x="76" y="3947"/>
                  </a:cubicBezTo>
                  <a:cubicBezTo>
                    <a:pt x="207" y="4285"/>
                    <a:pt x="696" y="5038"/>
                    <a:pt x="2314" y="5038"/>
                  </a:cubicBezTo>
                  <a:cubicBezTo>
                    <a:pt x="2502" y="5038"/>
                    <a:pt x="2635" y="4905"/>
                    <a:pt x="2635" y="4737"/>
                  </a:cubicBezTo>
                  <a:cubicBezTo>
                    <a:pt x="2635" y="4567"/>
                    <a:pt x="2484" y="4436"/>
                    <a:pt x="2314" y="4436"/>
                  </a:cubicBezTo>
                  <a:cubicBezTo>
                    <a:pt x="1073" y="4436"/>
                    <a:pt x="734" y="3927"/>
                    <a:pt x="641" y="3739"/>
                  </a:cubicBezTo>
                  <a:lnTo>
                    <a:pt x="2427" y="447"/>
                  </a:lnTo>
                  <a:cubicBezTo>
                    <a:pt x="2502" y="297"/>
                    <a:pt x="2447" y="127"/>
                    <a:pt x="2296" y="33"/>
                  </a:cubicBezTo>
                  <a:cubicBezTo>
                    <a:pt x="2257" y="11"/>
                    <a:pt x="2212" y="0"/>
                    <a:pt x="2166" y="0"/>
                  </a:cubicBezTo>
                  <a:close/>
                </a:path>
              </a:pathLst>
            </a:custGeom>
            <a:solidFill>
              <a:srgbClr val="FB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11c338fabcb_2_107"/>
            <p:cNvSpPr/>
            <p:nvPr/>
          </p:nvSpPr>
          <p:spPr>
            <a:xfrm>
              <a:off x="4087134" y="2943817"/>
              <a:ext cx="41292" cy="23331"/>
            </a:xfrm>
            <a:custGeom>
              <a:avLst/>
              <a:gdLst/>
              <a:ahLst/>
              <a:cxnLst/>
              <a:rect l="l" t="t" r="r" b="b"/>
              <a:pathLst>
                <a:path w="2276" h="1286" extrusionOk="0">
                  <a:moveTo>
                    <a:pt x="718" y="0"/>
                  </a:moveTo>
                  <a:cubicBezTo>
                    <a:pt x="576" y="0"/>
                    <a:pt x="424" y="19"/>
                    <a:pt x="264" y="61"/>
                  </a:cubicBezTo>
                  <a:cubicBezTo>
                    <a:pt x="94" y="99"/>
                    <a:pt x="0" y="269"/>
                    <a:pt x="38" y="420"/>
                  </a:cubicBezTo>
                  <a:cubicBezTo>
                    <a:pt x="70" y="564"/>
                    <a:pt x="197" y="654"/>
                    <a:pt x="340" y="654"/>
                  </a:cubicBezTo>
                  <a:cubicBezTo>
                    <a:pt x="364" y="654"/>
                    <a:pt x="389" y="651"/>
                    <a:pt x="414" y="645"/>
                  </a:cubicBezTo>
                  <a:cubicBezTo>
                    <a:pt x="516" y="618"/>
                    <a:pt x="613" y="606"/>
                    <a:pt x="704" y="606"/>
                  </a:cubicBezTo>
                  <a:cubicBezTo>
                    <a:pt x="1302" y="606"/>
                    <a:pt x="1658" y="1120"/>
                    <a:pt x="1674" y="1153"/>
                  </a:cubicBezTo>
                  <a:cubicBezTo>
                    <a:pt x="1731" y="1247"/>
                    <a:pt x="1844" y="1285"/>
                    <a:pt x="1937" y="1285"/>
                  </a:cubicBezTo>
                  <a:cubicBezTo>
                    <a:pt x="1995" y="1285"/>
                    <a:pt x="2050" y="1266"/>
                    <a:pt x="2107" y="1247"/>
                  </a:cubicBezTo>
                  <a:cubicBezTo>
                    <a:pt x="2238" y="1153"/>
                    <a:pt x="2276" y="965"/>
                    <a:pt x="2183" y="814"/>
                  </a:cubicBezTo>
                  <a:cubicBezTo>
                    <a:pt x="2166" y="781"/>
                    <a:pt x="1641" y="0"/>
                    <a:pt x="718" y="0"/>
                  </a:cubicBezTo>
                  <a:close/>
                </a:path>
              </a:pathLst>
            </a:custGeom>
            <a:solidFill>
              <a:srgbClr val="FB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11c338fabcb_2_107"/>
            <p:cNvSpPr/>
            <p:nvPr/>
          </p:nvSpPr>
          <p:spPr>
            <a:xfrm>
              <a:off x="4150616" y="2746204"/>
              <a:ext cx="41310" cy="22279"/>
            </a:xfrm>
            <a:custGeom>
              <a:avLst/>
              <a:gdLst/>
              <a:ahLst/>
              <a:cxnLst/>
              <a:rect l="l" t="t" r="r" b="b"/>
              <a:pathLst>
                <a:path w="2277" h="1228" extrusionOk="0">
                  <a:moveTo>
                    <a:pt x="791" y="0"/>
                  </a:moveTo>
                  <a:cubicBezTo>
                    <a:pt x="548" y="0"/>
                    <a:pt x="348" y="58"/>
                    <a:pt x="226" y="136"/>
                  </a:cubicBezTo>
                  <a:cubicBezTo>
                    <a:pt x="1" y="267"/>
                    <a:pt x="1" y="437"/>
                    <a:pt x="113" y="531"/>
                  </a:cubicBezTo>
                  <a:cubicBezTo>
                    <a:pt x="226" y="643"/>
                    <a:pt x="395" y="681"/>
                    <a:pt x="565" y="738"/>
                  </a:cubicBezTo>
                  <a:cubicBezTo>
                    <a:pt x="734" y="794"/>
                    <a:pt x="904" y="851"/>
                    <a:pt x="1054" y="889"/>
                  </a:cubicBezTo>
                  <a:cubicBezTo>
                    <a:pt x="1205" y="945"/>
                    <a:pt x="1373" y="1020"/>
                    <a:pt x="1524" y="1095"/>
                  </a:cubicBezTo>
                  <a:cubicBezTo>
                    <a:pt x="1694" y="1152"/>
                    <a:pt x="1862" y="1227"/>
                    <a:pt x="2013" y="1227"/>
                  </a:cubicBezTo>
                  <a:cubicBezTo>
                    <a:pt x="2163" y="1227"/>
                    <a:pt x="2276" y="1095"/>
                    <a:pt x="2201" y="851"/>
                  </a:cubicBezTo>
                  <a:cubicBezTo>
                    <a:pt x="2126" y="606"/>
                    <a:pt x="1844" y="287"/>
                    <a:pt x="1355" y="99"/>
                  </a:cubicBezTo>
                  <a:cubicBezTo>
                    <a:pt x="1154" y="29"/>
                    <a:pt x="962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11c338fabcb_2_107"/>
            <p:cNvSpPr/>
            <p:nvPr/>
          </p:nvSpPr>
          <p:spPr>
            <a:xfrm>
              <a:off x="4034556" y="2728533"/>
              <a:ext cx="43361" cy="17707"/>
            </a:xfrm>
            <a:custGeom>
              <a:avLst/>
              <a:gdLst/>
              <a:ahLst/>
              <a:cxnLst/>
              <a:rect l="l" t="t" r="r" b="b"/>
              <a:pathLst>
                <a:path w="2390" h="976" extrusionOk="0">
                  <a:moveTo>
                    <a:pt x="1358" y="1"/>
                  </a:moveTo>
                  <a:cubicBezTo>
                    <a:pt x="1279" y="1"/>
                    <a:pt x="1196" y="6"/>
                    <a:pt x="1110" y="19"/>
                  </a:cubicBezTo>
                  <a:cubicBezTo>
                    <a:pt x="603" y="75"/>
                    <a:pt x="245" y="338"/>
                    <a:pt x="132" y="546"/>
                  </a:cubicBezTo>
                  <a:cubicBezTo>
                    <a:pt x="1" y="772"/>
                    <a:pt x="76" y="922"/>
                    <a:pt x="227" y="960"/>
                  </a:cubicBezTo>
                  <a:cubicBezTo>
                    <a:pt x="265" y="971"/>
                    <a:pt x="308" y="975"/>
                    <a:pt x="355" y="975"/>
                  </a:cubicBezTo>
                  <a:cubicBezTo>
                    <a:pt x="466" y="975"/>
                    <a:pt x="596" y="949"/>
                    <a:pt x="716" y="922"/>
                  </a:cubicBezTo>
                  <a:cubicBezTo>
                    <a:pt x="904" y="903"/>
                    <a:pt x="1073" y="865"/>
                    <a:pt x="1223" y="847"/>
                  </a:cubicBezTo>
                  <a:cubicBezTo>
                    <a:pt x="1374" y="827"/>
                    <a:pt x="1562" y="809"/>
                    <a:pt x="1732" y="809"/>
                  </a:cubicBezTo>
                  <a:cubicBezTo>
                    <a:pt x="1920" y="790"/>
                    <a:pt x="2108" y="772"/>
                    <a:pt x="2221" y="696"/>
                  </a:cubicBezTo>
                  <a:cubicBezTo>
                    <a:pt x="2352" y="621"/>
                    <a:pt x="2390" y="451"/>
                    <a:pt x="2201" y="282"/>
                  </a:cubicBezTo>
                  <a:cubicBezTo>
                    <a:pt x="2061" y="141"/>
                    <a:pt x="1751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11c338fabcb_2_107"/>
            <p:cNvSpPr/>
            <p:nvPr/>
          </p:nvSpPr>
          <p:spPr>
            <a:xfrm>
              <a:off x="4385093" y="2799181"/>
              <a:ext cx="33836" cy="54282"/>
            </a:xfrm>
            <a:custGeom>
              <a:avLst/>
              <a:gdLst/>
              <a:ahLst/>
              <a:cxnLst/>
              <a:rect l="l" t="t" r="r" b="b"/>
              <a:pathLst>
                <a:path w="1865" h="2992" extrusionOk="0">
                  <a:moveTo>
                    <a:pt x="1518" y="1"/>
                  </a:moveTo>
                  <a:cubicBezTo>
                    <a:pt x="1411" y="1"/>
                    <a:pt x="1306" y="51"/>
                    <a:pt x="1243" y="151"/>
                  </a:cubicBezTo>
                  <a:lnTo>
                    <a:pt x="1" y="2126"/>
                  </a:lnTo>
                  <a:lnTo>
                    <a:pt x="1356" y="2954"/>
                  </a:lnTo>
                  <a:cubicBezTo>
                    <a:pt x="1393" y="2973"/>
                    <a:pt x="1450" y="2991"/>
                    <a:pt x="1506" y="2991"/>
                  </a:cubicBezTo>
                  <a:cubicBezTo>
                    <a:pt x="1619" y="2991"/>
                    <a:pt x="1714" y="2936"/>
                    <a:pt x="1769" y="2841"/>
                  </a:cubicBezTo>
                  <a:cubicBezTo>
                    <a:pt x="1864" y="2690"/>
                    <a:pt x="1807" y="2502"/>
                    <a:pt x="1676" y="2427"/>
                  </a:cubicBezTo>
                  <a:lnTo>
                    <a:pt x="848" y="1920"/>
                  </a:lnTo>
                  <a:lnTo>
                    <a:pt x="1769" y="470"/>
                  </a:lnTo>
                  <a:cubicBezTo>
                    <a:pt x="1845" y="320"/>
                    <a:pt x="1807" y="132"/>
                    <a:pt x="1676" y="38"/>
                  </a:cubicBezTo>
                  <a:cubicBezTo>
                    <a:pt x="1626" y="13"/>
                    <a:pt x="1572" y="1"/>
                    <a:pt x="1518" y="1"/>
                  </a:cubicBezTo>
                  <a:close/>
                </a:path>
              </a:pathLst>
            </a:custGeom>
            <a:solidFill>
              <a:srgbClr val="FB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11c338fabcb_2_107"/>
            <p:cNvSpPr/>
            <p:nvPr/>
          </p:nvSpPr>
          <p:spPr>
            <a:xfrm>
              <a:off x="4131838" y="2859942"/>
              <a:ext cx="79555" cy="57512"/>
            </a:xfrm>
            <a:custGeom>
              <a:avLst/>
              <a:gdLst/>
              <a:ahLst/>
              <a:cxnLst/>
              <a:rect l="l" t="t" r="r" b="b"/>
              <a:pathLst>
                <a:path w="4385" h="3170" extrusionOk="0">
                  <a:moveTo>
                    <a:pt x="4139" y="1"/>
                  </a:moveTo>
                  <a:lnTo>
                    <a:pt x="0" y="678"/>
                  </a:lnTo>
                  <a:lnTo>
                    <a:pt x="339" y="2653"/>
                  </a:lnTo>
                  <a:cubicBezTo>
                    <a:pt x="390" y="2957"/>
                    <a:pt x="638" y="3170"/>
                    <a:pt x="933" y="3170"/>
                  </a:cubicBezTo>
                  <a:cubicBezTo>
                    <a:pt x="967" y="3170"/>
                    <a:pt x="1001" y="3167"/>
                    <a:pt x="1036" y="3161"/>
                  </a:cubicBezTo>
                  <a:lnTo>
                    <a:pt x="2127" y="2973"/>
                  </a:lnTo>
                  <a:cubicBezTo>
                    <a:pt x="3481" y="2765"/>
                    <a:pt x="4384" y="1486"/>
                    <a:pt x="4159" y="132"/>
                  </a:cubicBezTo>
                  <a:lnTo>
                    <a:pt x="4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11c338fabcb_2_107"/>
            <p:cNvSpPr/>
            <p:nvPr/>
          </p:nvSpPr>
          <p:spPr>
            <a:xfrm>
              <a:off x="3983684" y="2710408"/>
              <a:ext cx="263211" cy="142038"/>
            </a:xfrm>
            <a:custGeom>
              <a:avLst/>
              <a:gdLst/>
              <a:ahLst/>
              <a:cxnLst/>
              <a:rect l="l" t="t" r="r" b="b"/>
              <a:pathLst>
                <a:path w="14508" h="7829" extrusionOk="0">
                  <a:moveTo>
                    <a:pt x="3379" y="790"/>
                  </a:moveTo>
                  <a:cubicBezTo>
                    <a:pt x="4743" y="790"/>
                    <a:pt x="5854" y="1880"/>
                    <a:pt x="5908" y="3238"/>
                  </a:cubicBezTo>
                  <a:cubicBezTo>
                    <a:pt x="5928" y="3915"/>
                    <a:pt x="5683" y="4573"/>
                    <a:pt x="5231" y="5062"/>
                  </a:cubicBezTo>
                  <a:cubicBezTo>
                    <a:pt x="4762" y="5571"/>
                    <a:pt x="4140" y="5852"/>
                    <a:pt x="3445" y="5872"/>
                  </a:cubicBezTo>
                  <a:cubicBezTo>
                    <a:pt x="3411" y="5873"/>
                    <a:pt x="3378" y="5874"/>
                    <a:pt x="3344" y="5874"/>
                  </a:cubicBezTo>
                  <a:cubicBezTo>
                    <a:pt x="1996" y="5874"/>
                    <a:pt x="865" y="4785"/>
                    <a:pt x="829" y="3426"/>
                  </a:cubicBezTo>
                  <a:cubicBezTo>
                    <a:pt x="791" y="2729"/>
                    <a:pt x="1036" y="2090"/>
                    <a:pt x="1506" y="1601"/>
                  </a:cubicBezTo>
                  <a:cubicBezTo>
                    <a:pt x="1958" y="1093"/>
                    <a:pt x="2597" y="810"/>
                    <a:pt x="3275" y="792"/>
                  </a:cubicBezTo>
                  <a:cubicBezTo>
                    <a:pt x="3309" y="791"/>
                    <a:pt x="3344" y="790"/>
                    <a:pt x="3379" y="790"/>
                  </a:cubicBezTo>
                  <a:close/>
                  <a:moveTo>
                    <a:pt x="11026" y="1959"/>
                  </a:moveTo>
                  <a:cubicBezTo>
                    <a:pt x="11176" y="1959"/>
                    <a:pt x="11327" y="1959"/>
                    <a:pt x="11477" y="1977"/>
                  </a:cubicBezTo>
                  <a:cubicBezTo>
                    <a:pt x="11986" y="2052"/>
                    <a:pt x="12456" y="2278"/>
                    <a:pt x="12851" y="2636"/>
                  </a:cubicBezTo>
                  <a:cubicBezTo>
                    <a:pt x="13341" y="3106"/>
                    <a:pt x="13642" y="3745"/>
                    <a:pt x="13660" y="4423"/>
                  </a:cubicBezTo>
                  <a:cubicBezTo>
                    <a:pt x="13697" y="5815"/>
                    <a:pt x="12606" y="7001"/>
                    <a:pt x="11196" y="7057"/>
                  </a:cubicBezTo>
                  <a:cubicBezTo>
                    <a:pt x="11173" y="7057"/>
                    <a:pt x="11149" y="7057"/>
                    <a:pt x="11126" y="7057"/>
                  </a:cubicBezTo>
                  <a:cubicBezTo>
                    <a:pt x="9764" y="7057"/>
                    <a:pt x="8617" y="5979"/>
                    <a:pt x="8562" y="4593"/>
                  </a:cubicBezTo>
                  <a:cubicBezTo>
                    <a:pt x="8542" y="3915"/>
                    <a:pt x="8788" y="3256"/>
                    <a:pt x="9257" y="2767"/>
                  </a:cubicBezTo>
                  <a:cubicBezTo>
                    <a:pt x="9709" y="2278"/>
                    <a:pt x="10348" y="1977"/>
                    <a:pt x="11026" y="1959"/>
                  </a:cubicBezTo>
                  <a:close/>
                  <a:moveTo>
                    <a:pt x="3362" y="0"/>
                  </a:moveTo>
                  <a:cubicBezTo>
                    <a:pt x="3327" y="0"/>
                    <a:pt x="3292" y="1"/>
                    <a:pt x="3256" y="2"/>
                  </a:cubicBezTo>
                  <a:cubicBezTo>
                    <a:pt x="2353" y="40"/>
                    <a:pt x="1544" y="416"/>
                    <a:pt x="924" y="1056"/>
                  </a:cubicBezTo>
                  <a:cubicBezTo>
                    <a:pt x="321" y="1713"/>
                    <a:pt x="1" y="2561"/>
                    <a:pt x="39" y="3444"/>
                  </a:cubicBezTo>
                  <a:cubicBezTo>
                    <a:pt x="96" y="5082"/>
                    <a:pt x="1318" y="6399"/>
                    <a:pt x="2898" y="6625"/>
                  </a:cubicBezTo>
                  <a:cubicBezTo>
                    <a:pt x="3086" y="6643"/>
                    <a:pt x="3275" y="6662"/>
                    <a:pt x="3482" y="6662"/>
                  </a:cubicBezTo>
                  <a:cubicBezTo>
                    <a:pt x="4366" y="6625"/>
                    <a:pt x="5194" y="6248"/>
                    <a:pt x="5796" y="5589"/>
                  </a:cubicBezTo>
                  <a:cubicBezTo>
                    <a:pt x="6154" y="5213"/>
                    <a:pt x="6380" y="4781"/>
                    <a:pt x="6530" y="4292"/>
                  </a:cubicBezTo>
                  <a:lnTo>
                    <a:pt x="7809" y="4385"/>
                  </a:lnTo>
                  <a:cubicBezTo>
                    <a:pt x="7809" y="4460"/>
                    <a:pt x="7790" y="4535"/>
                    <a:pt x="7790" y="4611"/>
                  </a:cubicBezTo>
                  <a:cubicBezTo>
                    <a:pt x="7847" y="6248"/>
                    <a:pt x="9069" y="7565"/>
                    <a:pt x="10631" y="7791"/>
                  </a:cubicBezTo>
                  <a:cubicBezTo>
                    <a:pt x="10838" y="7829"/>
                    <a:pt x="11026" y="7829"/>
                    <a:pt x="11233" y="7829"/>
                  </a:cubicBezTo>
                  <a:cubicBezTo>
                    <a:pt x="13058" y="7771"/>
                    <a:pt x="14507" y="6229"/>
                    <a:pt x="14432" y="4385"/>
                  </a:cubicBezTo>
                  <a:cubicBezTo>
                    <a:pt x="14412" y="3501"/>
                    <a:pt x="14036" y="2674"/>
                    <a:pt x="13378" y="2072"/>
                  </a:cubicBezTo>
                  <a:cubicBezTo>
                    <a:pt x="12772" y="1501"/>
                    <a:pt x="11980" y="1184"/>
                    <a:pt x="11131" y="1184"/>
                  </a:cubicBezTo>
                  <a:cubicBezTo>
                    <a:pt x="11083" y="1184"/>
                    <a:pt x="11036" y="1185"/>
                    <a:pt x="10988" y="1187"/>
                  </a:cubicBezTo>
                  <a:cubicBezTo>
                    <a:pt x="10105" y="1206"/>
                    <a:pt x="9295" y="1582"/>
                    <a:pt x="8675" y="2240"/>
                  </a:cubicBezTo>
                  <a:cubicBezTo>
                    <a:pt x="8299" y="2636"/>
                    <a:pt x="8053" y="3125"/>
                    <a:pt x="7922" y="3632"/>
                  </a:cubicBezTo>
                  <a:cubicBezTo>
                    <a:pt x="7903" y="3632"/>
                    <a:pt x="7885" y="3614"/>
                    <a:pt x="7865" y="3614"/>
                  </a:cubicBezTo>
                  <a:lnTo>
                    <a:pt x="6661" y="3520"/>
                  </a:lnTo>
                  <a:cubicBezTo>
                    <a:pt x="6681" y="3426"/>
                    <a:pt x="6699" y="3313"/>
                    <a:pt x="6681" y="3219"/>
                  </a:cubicBezTo>
                  <a:cubicBezTo>
                    <a:pt x="6624" y="1410"/>
                    <a:pt x="5140" y="0"/>
                    <a:pt x="3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2" name="Google Shape;1582;g11c338fabcb_2_107"/>
          <p:cNvSpPr/>
          <p:nvPr/>
        </p:nvSpPr>
        <p:spPr>
          <a:xfrm>
            <a:off x="3628146" y="2444788"/>
            <a:ext cx="374100" cy="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450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g11c338fabcb_2_107"/>
          <p:cNvSpPr txBox="1">
            <a:spLocks noGrp="1"/>
          </p:cNvSpPr>
          <p:nvPr>
            <p:ph type="subTitle" idx="1"/>
          </p:nvPr>
        </p:nvSpPr>
        <p:spPr>
          <a:xfrm>
            <a:off x="3543646" y="3797754"/>
            <a:ext cx="224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學生處於一個浮躁的年紀上課不開麥克風跟鏡頭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根本不知道他有沒有掛機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4" name="Google Shape;1584;g11c338fabcb_2_107"/>
          <p:cNvSpPr/>
          <p:nvPr/>
        </p:nvSpPr>
        <p:spPr>
          <a:xfrm>
            <a:off x="3631171" y="273153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47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劉老師</a:t>
            </a:r>
            <a:endParaRPr sz="18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5" name="Google Shape;1585;g11c338fabcb_2_107"/>
          <p:cNvSpPr/>
          <p:nvPr/>
        </p:nvSpPr>
        <p:spPr>
          <a:xfrm>
            <a:off x="3631171" y="328053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47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新北某國中</a:t>
            </a:r>
            <a:endParaRPr sz="18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86" name="Google Shape;1586;g11c338fabcb_2_107"/>
          <p:cNvGrpSpPr/>
          <p:nvPr/>
        </p:nvGrpSpPr>
        <p:grpSpPr>
          <a:xfrm>
            <a:off x="6244145" y="1172538"/>
            <a:ext cx="1952400" cy="1133400"/>
            <a:chOff x="6142599" y="1694863"/>
            <a:chExt cx="1952400" cy="1133400"/>
          </a:xfrm>
        </p:grpSpPr>
        <p:sp>
          <p:nvSpPr>
            <p:cNvPr id="1587" name="Google Shape;1587;g11c338fabcb_2_107"/>
            <p:cNvSpPr/>
            <p:nvPr/>
          </p:nvSpPr>
          <p:spPr>
            <a:xfrm>
              <a:off x="6142599" y="1694863"/>
              <a:ext cx="1952400" cy="1133400"/>
            </a:xfrm>
            <a:prstGeom prst="roundRect">
              <a:avLst>
                <a:gd name="adj" fmla="val 8547"/>
              </a:avLst>
            </a:prstGeom>
            <a:solidFill>
              <a:schemeClr val="accent6"/>
            </a:solidFill>
            <a:ln>
              <a:noFill/>
            </a:ln>
            <a:effectLst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8" name="Google Shape;1588;g11c338fabcb_2_107"/>
            <p:cNvGrpSpPr/>
            <p:nvPr/>
          </p:nvGrpSpPr>
          <p:grpSpPr>
            <a:xfrm>
              <a:off x="6243397" y="1763744"/>
              <a:ext cx="1750805" cy="94001"/>
              <a:chOff x="3569131" y="3296864"/>
              <a:chExt cx="2721600" cy="146100"/>
            </a:xfrm>
          </p:grpSpPr>
          <p:sp>
            <p:nvSpPr>
              <p:cNvPr id="1589" name="Google Shape;1589;g11c338fabcb_2_107"/>
              <p:cNvSpPr/>
              <p:nvPr/>
            </p:nvSpPr>
            <p:spPr>
              <a:xfrm>
                <a:off x="3569131" y="3296864"/>
                <a:ext cx="2721600" cy="146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49411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90" name="Google Shape;1590;g11c338fabcb_2_107"/>
              <p:cNvGrpSpPr/>
              <p:nvPr/>
            </p:nvGrpSpPr>
            <p:grpSpPr>
              <a:xfrm rot="10800000" flipH="1">
                <a:off x="3595848" y="3322948"/>
                <a:ext cx="429322" cy="93999"/>
                <a:chOff x="5795037" y="809024"/>
                <a:chExt cx="431653" cy="94500"/>
              </a:xfrm>
            </p:grpSpPr>
            <p:sp>
              <p:nvSpPr>
                <p:cNvPr id="1591" name="Google Shape;1591;g11c338fabcb_2_107"/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solidFill>
                  <a:srgbClr val="81EEEB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411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2" name="Google Shape;1592;g11c338fabcb_2_107"/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solidFill>
                  <a:srgbClr val="A1C3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411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3" name="Google Shape;1593;g11c338fabcb_2_107"/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solidFill>
                  <a:srgbClr val="FFC3D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411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594" name="Google Shape;1594;g11c338fabcb_2_107"/>
          <p:cNvGrpSpPr/>
          <p:nvPr/>
        </p:nvGrpSpPr>
        <p:grpSpPr>
          <a:xfrm>
            <a:off x="6809105" y="1392458"/>
            <a:ext cx="852603" cy="867070"/>
            <a:chOff x="5052081" y="2446802"/>
            <a:chExt cx="882703" cy="897681"/>
          </a:xfrm>
        </p:grpSpPr>
        <p:sp>
          <p:nvSpPr>
            <p:cNvPr id="1595" name="Google Shape;1595;g11c338fabcb_2_107"/>
            <p:cNvSpPr/>
            <p:nvPr/>
          </p:nvSpPr>
          <p:spPr>
            <a:xfrm>
              <a:off x="5052081" y="2446802"/>
              <a:ext cx="882703" cy="715166"/>
            </a:xfrm>
            <a:custGeom>
              <a:avLst/>
              <a:gdLst/>
              <a:ahLst/>
              <a:cxnLst/>
              <a:rect l="l" t="t" r="r" b="b"/>
              <a:pathLst>
                <a:path w="37666" h="30517" extrusionOk="0">
                  <a:moveTo>
                    <a:pt x="18833" y="1"/>
                  </a:moveTo>
                  <a:cubicBezTo>
                    <a:pt x="8429" y="1"/>
                    <a:pt x="0" y="8580"/>
                    <a:pt x="0" y="19153"/>
                  </a:cubicBezTo>
                  <a:cubicBezTo>
                    <a:pt x="0" y="23405"/>
                    <a:pt x="1355" y="27336"/>
                    <a:pt x="3670" y="30517"/>
                  </a:cubicBezTo>
                  <a:lnTo>
                    <a:pt x="3670" y="29895"/>
                  </a:lnTo>
                  <a:lnTo>
                    <a:pt x="34411" y="29895"/>
                  </a:lnTo>
                  <a:cubicBezTo>
                    <a:pt x="36461" y="26829"/>
                    <a:pt x="37665" y="23142"/>
                    <a:pt x="37665" y="19153"/>
                  </a:cubicBezTo>
                  <a:cubicBezTo>
                    <a:pt x="37665" y="8580"/>
                    <a:pt x="29237" y="1"/>
                    <a:pt x="1883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843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11c338fabcb_2_107"/>
            <p:cNvSpPr/>
            <p:nvPr/>
          </p:nvSpPr>
          <p:spPr>
            <a:xfrm>
              <a:off x="5138062" y="3147371"/>
              <a:ext cx="720462" cy="197112"/>
            </a:xfrm>
            <a:custGeom>
              <a:avLst/>
              <a:gdLst/>
              <a:ahLst/>
              <a:cxnLst/>
              <a:rect l="l" t="t" r="r" b="b"/>
              <a:pathLst>
                <a:path w="30743" h="8411" extrusionOk="0">
                  <a:moveTo>
                    <a:pt x="1" y="0"/>
                  </a:moveTo>
                  <a:lnTo>
                    <a:pt x="1" y="622"/>
                  </a:lnTo>
                  <a:cubicBezTo>
                    <a:pt x="3425" y="5343"/>
                    <a:pt x="8936" y="8411"/>
                    <a:pt x="15164" y="8411"/>
                  </a:cubicBezTo>
                  <a:cubicBezTo>
                    <a:pt x="21636" y="8411"/>
                    <a:pt x="27356" y="5080"/>
                    <a:pt x="30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11c338fabcb_2_107"/>
            <p:cNvSpPr/>
            <p:nvPr/>
          </p:nvSpPr>
          <p:spPr>
            <a:xfrm>
              <a:off x="5451965" y="2602875"/>
              <a:ext cx="2672" cy="3562"/>
            </a:xfrm>
            <a:custGeom>
              <a:avLst/>
              <a:gdLst/>
              <a:ahLst/>
              <a:cxnLst/>
              <a:rect l="l" t="t" r="r" b="b"/>
              <a:pathLst>
                <a:path w="114" h="152" extrusionOk="0">
                  <a:moveTo>
                    <a:pt x="57" y="1"/>
                  </a:moveTo>
                  <a:cubicBezTo>
                    <a:pt x="39" y="56"/>
                    <a:pt x="19" y="94"/>
                    <a:pt x="1" y="151"/>
                  </a:cubicBezTo>
                  <a:cubicBezTo>
                    <a:pt x="39" y="114"/>
                    <a:pt x="76" y="76"/>
                    <a:pt x="114" y="56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FFC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11c338fabcb_2_107"/>
            <p:cNvSpPr/>
            <p:nvPr/>
          </p:nvSpPr>
          <p:spPr>
            <a:xfrm>
              <a:off x="5149076" y="2447060"/>
              <a:ext cx="725735" cy="756786"/>
            </a:xfrm>
            <a:custGeom>
              <a:avLst/>
              <a:gdLst/>
              <a:ahLst/>
              <a:cxnLst/>
              <a:rect l="l" t="t" r="r" b="b"/>
              <a:pathLst>
                <a:path w="30968" h="32293" extrusionOk="0">
                  <a:moveTo>
                    <a:pt x="12982" y="6650"/>
                  </a:moveTo>
                  <a:lnTo>
                    <a:pt x="13039" y="6705"/>
                  </a:lnTo>
                  <a:cubicBezTo>
                    <a:pt x="13001" y="6725"/>
                    <a:pt x="12964" y="6763"/>
                    <a:pt x="12926" y="6800"/>
                  </a:cubicBezTo>
                  <a:cubicBezTo>
                    <a:pt x="12944" y="6743"/>
                    <a:pt x="12964" y="6705"/>
                    <a:pt x="12982" y="6650"/>
                  </a:cubicBezTo>
                  <a:close/>
                  <a:moveTo>
                    <a:pt x="13847" y="7214"/>
                  </a:moveTo>
                  <a:cubicBezTo>
                    <a:pt x="14883" y="7834"/>
                    <a:pt x="16669" y="8850"/>
                    <a:pt x="18420" y="9509"/>
                  </a:cubicBezTo>
                  <a:cubicBezTo>
                    <a:pt x="18513" y="9735"/>
                    <a:pt x="18608" y="9961"/>
                    <a:pt x="18663" y="10205"/>
                  </a:cubicBezTo>
                  <a:cubicBezTo>
                    <a:pt x="18721" y="10450"/>
                    <a:pt x="18758" y="10713"/>
                    <a:pt x="18776" y="10957"/>
                  </a:cubicBezTo>
                  <a:cubicBezTo>
                    <a:pt x="17328" y="11747"/>
                    <a:pt x="16237" y="13122"/>
                    <a:pt x="15766" y="14740"/>
                  </a:cubicBezTo>
                  <a:cubicBezTo>
                    <a:pt x="15352" y="12369"/>
                    <a:pt x="13659" y="10506"/>
                    <a:pt x="11496" y="9828"/>
                  </a:cubicBezTo>
                  <a:cubicBezTo>
                    <a:pt x="11514" y="9698"/>
                    <a:pt x="11534" y="9565"/>
                    <a:pt x="11534" y="9415"/>
                  </a:cubicBezTo>
                  <a:cubicBezTo>
                    <a:pt x="11534" y="8983"/>
                    <a:pt x="11458" y="8569"/>
                    <a:pt x="11308" y="8192"/>
                  </a:cubicBezTo>
                  <a:cubicBezTo>
                    <a:pt x="11890" y="8022"/>
                    <a:pt x="12362" y="7721"/>
                    <a:pt x="12663" y="7289"/>
                  </a:cubicBezTo>
                  <a:cubicBezTo>
                    <a:pt x="13057" y="7252"/>
                    <a:pt x="13453" y="7214"/>
                    <a:pt x="13847" y="7214"/>
                  </a:cubicBezTo>
                  <a:close/>
                  <a:moveTo>
                    <a:pt x="15597" y="17599"/>
                  </a:moveTo>
                  <a:cubicBezTo>
                    <a:pt x="15728" y="18390"/>
                    <a:pt x="16011" y="19104"/>
                    <a:pt x="16388" y="19762"/>
                  </a:cubicBezTo>
                  <a:cubicBezTo>
                    <a:pt x="16105" y="20214"/>
                    <a:pt x="15861" y="20685"/>
                    <a:pt x="15653" y="21192"/>
                  </a:cubicBezTo>
                  <a:cubicBezTo>
                    <a:pt x="15447" y="20534"/>
                    <a:pt x="15164" y="19913"/>
                    <a:pt x="14807" y="19348"/>
                  </a:cubicBezTo>
                  <a:cubicBezTo>
                    <a:pt x="15146" y="18821"/>
                    <a:pt x="15427" y="18219"/>
                    <a:pt x="15597" y="17599"/>
                  </a:cubicBezTo>
                  <a:close/>
                  <a:moveTo>
                    <a:pt x="14375" y="1"/>
                  </a:moveTo>
                  <a:cubicBezTo>
                    <a:pt x="13958" y="1"/>
                    <a:pt x="13525" y="15"/>
                    <a:pt x="13076" y="45"/>
                  </a:cubicBezTo>
                  <a:cubicBezTo>
                    <a:pt x="8466" y="346"/>
                    <a:pt x="5945" y="2190"/>
                    <a:pt x="4573" y="3903"/>
                  </a:cubicBezTo>
                  <a:cubicBezTo>
                    <a:pt x="3650" y="5069"/>
                    <a:pt x="3971" y="6687"/>
                    <a:pt x="5062" y="7477"/>
                  </a:cubicBezTo>
                  <a:cubicBezTo>
                    <a:pt x="4704" y="8042"/>
                    <a:pt x="4497" y="8700"/>
                    <a:pt x="4497" y="9415"/>
                  </a:cubicBezTo>
                  <a:cubicBezTo>
                    <a:pt x="4497" y="10205"/>
                    <a:pt x="4761" y="10939"/>
                    <a:pt x="5193" y="11541"/>
                  </a:cubicBezTo>
                  <a:cubicBezTo>
                    <a:pt x="4026" y="12801"/>
                    <a:pt x="3369" y="14551"/>
                    <a:pt x="3537" y="16413"/>
                  </a:cubicBezTo>
                  <a:cubicBezTo>
                    <a:pt x="3557" y="16639"/>
                    <a:pt x="3594" y="16847"/>
                    <a:pt x="3632" y="17073"/>
                  </a:cubicBezTo>
                  <a:cubicBezTo>
                    <a:pt x="1374" y="18671"/>
                    <a:pt x="0" y="21418"/>
                    <a:pt x="283" y="24390"/>
                  </a:cubicBezTo>
                  <a:cubicBezTo>
                    <a:pt x="655" y="28558"/>
                    <a:pt x="4085" y="31688"/>
                    <a:pt x="8117" y="31688"/>
                  </a:cubicBezTo>
                  <a:cubicBezTo>
                    <a:pt x="8364" y="31688"/>
                    <a:pt x="8612" y="31676"/>
                    <a:pt x="8862" y="31653"/>
                  </a:cubicBezTo>
                  <a:cubicBezTo>
                    <a:pt x="11910" y="31371"/>
                    <a:pt x="14374" y="29377"/>
                    <a:pt x="15447" y="26686"/>
                  </a:cubicBezTo>
                  <a:cubicBezTo>
                    <a:pt x="16481" y="29941"/>
                    <a:pt x="19473" y="32292"/>
                    <a:pt x="23010" y="32292"/>
                  </a:cubicBezTo>
                  <a:cubicBezTo>
                    <a:pt x="27413" y="32292"/>
                    <a:pt x="30968" y="28680"/>
                    <a:pt x="30968" y="24222"/>
                  </a:cubicBezTo>
                  <a:cubicBezTo>
                    <a:pt x="30968" y="21588"/>
                    <a:pt x="29726" y="19255"/>
                    <a:pt x="27807" y="17787"/>
                  </a:cubicBezTo>
                  <a:cubicBezTo>
                    <a:pt x="27882" y="17374"/>
                    <a:pt x="27920" y="16960"/>
                    <a:pt x="27920" y="16526"/>
                  </a:cubicBezTo>
                  <a:cubicBezTo>
                    <a:pt x="27920" y="14607"/>
                    <a:pt x="27092" y="12914"/>
                    <a:pt x="25775" y="11747"/>
                  </a:cubicBezTo>
                  <a:cubicBezTo>
                    <a:pt x="25721" y="8854"/>
                    <a:pt x="24693" y="1"/>
                    <a:pt x="14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g11c338fabcb_2_107"/>
            <p:cNvSpPr/>
            <p:nvPr/>
          </p:nvSpPr>
          <p:spPr>
            <a:xfrm>
              <a:off x="5274286" y="2616115"/>
              <a:ext cx="450608" cy="625246"/>
            </a:xfrm>
            <a:custGeom>
              <a:avLst/>
              <a:gdLst/>
              <a:ahLst/>
              <a:cxnLst/>
              <a:rect l="l" t="t" r="r" b="b"/>
              <a:pathLst>
                <a:path w="19228" h="26680" extrusionOk="0">
                  <a:moveTo>
                    <a:pt x="8504" y="0"/>
                  </a:moveTo>
                  <a:cubicBezTo>
                    <a:pt x="8110" y="0"/>
                    <a:pt x="7714" y="38"/>
                    <a:pt x="7320" y="75"/>
                  </a:cubicBezTo>
                  <a:cubicBezTo>
                    <a:pt x="6747" y="894"/>
                    <a:pt x="5599" y="1178"/>
                    <a:pt x="4291" y="1178"/>
                  </a:cubicBezTo>
                  <a:cubicBezTo>
                    <a:pt x="3406" y="1178"/>
                    <a:pt x="2447" y="1048"/>
                    <a:pt x="1543" y="866"/>
                  </a:cubicBezTo>
                  <a:lnTo>
                    <a:pt x="1543" y="903"/>
                  </a:lnTo>
                  <a:lnTo>
                    <a:pt x="1468" y="1505"/>
                  </a:lnTo>
                  <a:lnTo>
                    <a:pt x="1280" y="3086"/>
                  </a:lnTo>
                  <a:lnTo>
                    <a:pt x="471" y="10009"/>
                  </a:lnTo>
                  <a:cubicBezTo>
                    <a:pt x="0" y="14016"/>
                    <a:pt x="2672" y="17666"/>
                    <a:pt x="6529" y="18418"/>
                  </a:cubicBezTo>
                  <a:lnTo>
                    <a:pt x="6623" y="22331"/>
                  </a:lnTo>
                  <a:cubicBezTo>
                    <a:pt x="6679" y="24762"/>
                    <a:pt x="8655" y="26679"/>
                    <a:pt x="11055" y="26679"/>
                  </a:cubicBezTo>
                  <a:cubicBezTo>
                    <a:pt x="11089" y="26679"/>
                    <a:pt x="11123" y="26679"/>
                    <a:pt x="11158" y="26678"/>
                  </a:cubicBezTo>
                  <a:cubicBezTo>
                    <a:pt x="13621" y="26621"/>
                    <a:pt x="15560" y="24589"/>
                    <a:pt x="15503" y="22143"/>
                  </a:cubicBezTo>
                  <a:lnTo>
                    <a:pt x="15297" y="12736"/>
                  </a:lnTo>
                  <a:cubicBezTo>
                    <a:pt x="15297" y="12661"/>
                    <a:pt x="15277" y="12586"/>
                    <a:pt x="15277" y="12511"/>
                  </a:cubicBezTo>
                  <a:cubicBezTo>
                    <a:pt x="15315" y="12285"/>
                    <a:pt x="15372" y="12059"/>
                    <a:pt x="15390" y="11815"/>
                  </a:cubicBezTo>
                  <a:lnTo>
                    <a:pt x="15447" y="11364"/>
                  </a:lnTo>
                  <a:lnTo>
                    <a:pt x="16087" y="11439"/>
                  </a:lnTo>
                  <a:cubicBezTo>
                    <a:pt x="16189" y="11451"/>
                    <a:pt x="16291" y="11457"/>
                    <a:pt x="16391" y="11457"/>
                  </a:cubicBezTo>
                  <a:cubicBezTo>
                    <a:pt x="17718" y="11457"/>
                    <a:pt x="18883" y="10449"/>
                    <a:pt x="19040" y="9068"/>
                  </a:cubicBezTo>
                  <a:cubicBezTo>
                    <a:pt x="19228" y="7563"/>
                    <a:pt x="18174" y="6227"/>
                    <a:pt x="16707" y="6039"/>
                  </a:cubicBezTo>
                  <a:lnTo>
                    <a:pt x="16538" y="6021"/>
                  </a:lnTo>
                  <a:cubicBezTo>
                    <a:pt x="13713" y="6821"/>
                    <a:pt x="13957" y="9198"/>
                    <a:pt x="13656" y="9198"/>
                  </a:cubicBezTo>
                  <a:cubicBezTo>
                    <a:pt x="13582" y="9198"/>
                    <a:pt x="13476" y="9055"/>
                    <a:pt x="13283" y="8710"/>
                  </a:cubicBezTo>
                  <a:cubicBezTo>
                    <a:pt x="13170" y="8542"/>
                    <a:pt x="13265" y="8165"/>
                    <a:pt x="13265" y="7977"/>
                  </a:cubicBezTo>
                  <a:cubicBezTo>
                    <a:pt x="13283" y="7450"/>
                    <a:pt x="13302" y="6942"/>
                    <a:pt x="13320" y="6415"/>
                  </a:cubicBezTo>
                  <a:cubicBezTo>
                    <a:pt x="13358" y="5286"/>
                    <a:pt x="13566" y="4102"/>
                    <a:pt x="13320" y="2991"/>
                  </a:cubicBezTo>
                  <a:cubicBezTo>
                    <a:pt x="13265" y="2747"/>
                    <a:pt x="13170" y="2521"/>
                    <a:pt x="13077" y="2295"/>
                  </a:cubicBezTo>
                  <a:cubicBezTo>
                    <a:pt x="11326" y="1636"/>
                    <a:pt x="9540" y="620"/>
                    <a:pt x="8504" y="0"/>
                  </a:cubicBezTo>
                  <a:close/>
                </a:path>
              </a:pathLst>
            </a:custGeom>
            <a:solidFill>
              <a:srgbClr val="FFC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11c338fabcb_2_107"/>
            <p:cNvSpPr/>
            <p:nvPr/>
          </p:nvSpPr>
          <p:spPr>
            <a:xfrm>
              <a:off x="5307797" y="2651384"/>
              <a:ext cx="891" cy="5296"/>
            </a:xfrm>
            <a:custGeom>
              <a:avLst/>
              <a:gdLst/>
              <a:ahLst/>
              <a:cxnLst/>
              <a:rect l="l" t="t" r="r" b="b"/>
              <a:pathLst>
                <a:path w="38" h="226" extrusionOk="0">
                  <a:moveTo>
                    <a:pt x="38" y="0"/>
                  </a:moveTo>
                  <a:lnTo>
                    <a:pt x="38" y="0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E9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11c338fabcb_2_107"/>
            <p:cNvSpPr/>
            <p:nvPr/>
          </p:nvSpPr>
          <p:spPr>
            <a:xfrm>
              <a:off x="5302501" y="2651384"/>
              <a:ext cx="6187" cy="52471"/>
            </a:xfrm>
            <a:custGeom>
              <a:avLst/>
              <a:gdLst/>
              <a:ahLst/>
              <a:cxnLst/>
              <a:rect l="l" t="t" r="r" b="b"/>
              <a:pathLst>
                <a:path w="264" h="2239" extrusionOk="0">
                  <a:moveTo>
                    <a:pt x="264" y="0"/>
                  </a:moveTo>
                  <a:lnTo>
                    <a:pt x="226" y="226"/>
                  </a:lnTo>
                  <a:lnTo>
                    <a:pt x="0" y="223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FEA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g11c338fabcb_2_107"/>
            <p:cNvSpPr/>
            <p:nvPr/>
          </p:nvSpPr>
          <p:spPr>
            <a:xfrm>
              <a:off x="5285324" y="2799067"/>
              <a:ext cx="5742" cy="50268"/>
            </a:xfrm>
            <a:custGeom>
              <a:avLst/>
              <a:gdLst/>
              <a:ahLst/>
              <a:cxnLst/>
              <a:rect l="l" t="t" r="r" b="b"/>
              <a:pathLst>
                <a:path w="245" h="2145" extrusionOk="0">
                  <a:moveTo>
                    <a:pt x="244" y="0"/>
                  </a:moveTo>
                  <a:lnTo>
                    <a:pt x="0" y="2127"/>
                  </a:lnTo>
                  <a:lnTo>
                    <a:pt x="0" y="2145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E9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g11c338fabcb_2_107"/>
            <p:cNvSpPr/>
            <p:nvPr/>
          </p:nvSpPr>
          <p:spPr>
            <a:xfrm>
              <a:off x="5285324" y="2703830"/>
              <a:ext cx="17201" cy="145508"/>
            </a:xfrm>
            <a:custGeom>
              <a:avLst/>
              <a:gdLst/>
              <a:ahLst/>
              <a:cxnLst/>
              <a:rect l="l" t="t" r="r" b="b"/>
              <a:pathLst>
                <a:path w="734" h="6209" extrusionOk="0">
                  <a:moveTo>
                    <a:pt x="733" y="0"/>
                  </a:moveTo>
                  <a:lnTo>
                    <a:pt x="244" y="4064"/>
                  </a:lnTo>
                  <a:lnTo>
                    <a:pt x="0" y="6209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FEA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g11c338fabcb_2_107"/>
            <p:cNvSpPr/>
            <p:nvPr/>
          </p:nvSpPr>
          <p:spPr>
            <a:xfrm>
              <a:off x="5632293" y="2892992"/>
              <a:ext cx="2648" cy="16779"/>
            </a:xfrm>
            <a:custGeom>
              <a:avLst/>
              <a:gdLst/>
              <a:ahLst/>
              <a:cxnLst/>
              <a:rect l="l" t="t" r="r" b="b"/>
              <a:pathLst>
                <a:path w="113" h="716" extrusionOk="0">
                  <a:moveTo>
                    <a:pt x="113" y="1"/>
                  </a:moveTo>
                  <a:cubicBezTo>
                    <a:pt x="95" y="244"/>
                    <a:pt x="38" y="470"/>
                    <a:pt x="0" y="696"/>
                  </a:cubicBezTo>
                  <a:lnTo>
                    <a:pt x="0" y="715"/>
                  </a:lnTo>
                  <a:cubicBezTo>
                    <a:pt x="57" y="470"/>
                    <a:pt x="95" y="244"/>
                    <a:pt x="113" y="1"/>
                  </a:cubicBezTo>
                  <a:close/>
                </a:path>
              </a:pathLst>
            </a:custGeom>
            <a:solidFill>
              <a:srgbClr val="FE9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g11c338fabcb_2_107"/>
            <p:cNvSpPr/>
            <p:nvPr/>
          </p:nvSpPr>
          <p:spPr>
            <a:xfrm>
              <a:off x="5278621" y="2849310"/>
              <a:ext cx="356329" cy="261933"/>
            </a:xfrm>
            <a:custGeom>
              <a:avLst/>
              <a:gdLst/>
              <a:ahLst/>
              <a:cxnLst/>
              <a:rect l="l" t="t" r="r" b="b"/>
              <a:pathLst>
                <a:path w="15205" h="11177" extrusionOk="0">
                  <a:moveTo>
                    <a:pt x="286" y="1"/>
                  </a:moveTo>
                  <a:cubicBezTo>
                    <a:pt x="273" y="118"/>
                    <a:pt x="262" y="236"/>
                    <a:pt x="254" y="352"/>
                  </a:cubicBezTo>
                  <a:lnTo>
                    <a:pt x="254" y="352"/>
                  </a:lnTo>
                  <a:cubicBezTo>
                    <a:pt x="262" y="254"/>
                    <a:pt x="273" y="156"/>
                    <a:pt x="286" y="58"/>
                  </a:cubicBezTo>
                  <a:lnTo>
                    <a:pt x="286" y="1"/>
                  </a:lnTo>
                  <a:close/>
                  <a:moveTo>
                    <a:pt x="254" y="352"/>
                  </a:moveTo>
                  <a:cubicBezTo>
                    <a:pt x="213" y="818"/>
                    <a:pt x="221" y="1282"/>
                    <a:pt x="267" y="1732"/>
                  </a:cubicBezTo>
                  <a:lnTo>
                    <a:pt x="267" y="1751"/>
                  </a:lnTo>
                  <a:lnTo>
                    <a:pt x="267" y="1769"/>
                  </a:lnTo>
                  <a:lnTo>
                    <a:pt x="267" y="1789"/>
                  </a:lnTo>
                  <a:lnTo>
                    <a:pt x="267" y="1807"/>
                  </a:lnTo>
                  <a:lnTo>
                    <a:pt x="267" y="1827"/>
                  </a:lnTo>
                  <a:lnTo>
                    <a:pt x="267" y="1845"/>
                  </a:lnTo>
                  <a:lnTo>
                    <a:pt x="267" y="1864"/>
                  </a:lnTo>
                  <a:lnTo>
                    <a:pt x="286" y="1864"/>
                  </a:lnTo>
                  <a:cubicBezTo>
                    <a:pt x="663" y="5156"/>
                    <a:pt x="3126" y="7885"/>
                    <a:pt x="6457" y="8467"/>
                  </a:cubicBezTo>
                  <a:lnTo>
                    <a:pt x="6513" y="11176"/>
                  </a:lnTo>
                  <a:lnTo>
                    <a:pt x="11442" y="7602"/>
                  </a:lnTo>
                  <a:cubicBezTo>
                    <a:pt x="11894" y="7338"/>
                    <a:pt x="12327" y="7037"/>
                    <a:pt x="12721" y="6681"/>
                  </a:cubicBezTo>
                  <a:lnTo>
                    <a:pt x="13286" y="6116"/>
                  </a:lnTo>
                  <a:cubicBezTo>
                    <a:pt x="14151" y="5138"/>
                    <a:pt x="14811" y="3934"/>
                    <a:pt x="15092" y="2579"/>
                  </a:cubicBezTo>
                  <a:lnTo>
                    <a:pt x="15092" y="2560"/>
                  </a:lnTo>
                  <a:cubicBezTo>
                    <a:pt x="15130" y="2334"/>
                    <a:pt x="15187" y="2108"/>
                    <a:pt x="15205" y="1864"/>
                  </a:cubicBezTo>
                  <a:lnTo>
                    <a:pt x="14302" y="1694"/>
                  </a:lnTo>
                  <a:cubicBezTo>
                    <a:pt x="13888" y="5269"/>
                    <a:pt x="10897" y="7885"/>
                    <a:pt x="7436" y="7885"/>
                  </a:cubicBezTo>
                  <a:cubicBezTo>
                    <a:pt x="7172" y="7885"/>
                    <a:pt x="6889" y="7865"/>
                    <a:pt x="6608" y="7847"/>
                  </a:cubicBezTo>
                  <a:lnTo>
                    <a:pt x="6344" y="7809"/>
                  </a:lnTo>
                  <a:cubicBezTo>
                    <a:pt x="2660" y="7353"/>
                    <a:pt x="1" y="4068"/>
                    <a:pt x="254" y="352"/>
                  </a:cubicBezTo>
                  <a:close/>
                </a:path>
              </a:pathLst>
            </a:custGeom>
            <a:solidFill>
              <a:srgbClr val="FEA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11c338fabcb_2_107"/>
            <p:cNvSpPr/>
            <p:nvPr/>
          </p:nvSpPr>
          <p:spPr>
            <a:xfrm>
              <a:off x="5436991" y="2784913"/>
              <a:ext cx="21607" cy="20904"/>
            </a:xfrm>
            <a:custGeom>
              <a:avLst/>
              <a:gdLst/>
              <a:ahLst/>
              <a:cxnLst/>
              <a:rect l="l" t="t" r="r" b="b"/>
              <a:pathLst>
                <a:path w="922" h="892" extrusionOk="0">
                  <a:moveTo>
                    <a:pt x="491" y="1"/>
                  </a:moveTo>
                  <a:cubicBezTo>
                    <a:pt x="260" y="1"/>
                    <a:pt x="55" y="165"/>
                    <a:pt x="38" y="398"/>
                  </a:cubicBezTo>
                  <a:cubicBezTo>
                    <a:pt x="0" y="642"/>
                    <a:pt x="169" y="867"/>
                    <a:pt x="414" y="887"/>
                  </a:cubicBezTo>
                  <a:cubicBezTo>
                    <a:pt x="435" y="890"/>
                    <a:pt x="456" y="892"/>
                    <a:pt x="476" y="892"/>
                  </a:cubicBezTo>
                  <a:cubicBezTo>
                    <a:pt x="692" y="892"/>
                    <a:pt x="869" y="715"/>
                    <a:pt x="903" y="491"/>
                  </a:cubicBezTo>
                  <a:cubicBezTo>
                    <a:pt x="921" y="265"/>
                    <a:pt x="753" y="40"/>
                    <a:pt x="527" y="2"/>
                  </a:cubicBezTo>
                  <a:cubicBezTo>
                    <a:pt x="515" y="1"/>
                    <a:pt x="503" y="1"/>
                    <a:pt x="491" y="1"/>
                  </a:cubicBezTo>
                  <a:close/>
                </a:path>
              </a:pathLst>
            </a:custGeom>
            <a:solidFill>
              <a:srgbClr val="2338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g11c338fabcb_2_107"/>
            <p:cNvSpPr/>
            <p:nvPr/>
          </p:nvSpPr>
          <p:spPr>
            <a:xfrm>
              <a:off x="5336457" y="2770289"/>
              <a:ext cx="21607" cy="20552"/>
            </a:xfrm>
            <a:custGeom>
              <a:avLst/>
              <a:gdLst/>
              <a:ahLst/>
              <a:cxnLst/>
              <a:rect l="l" t="t" r="r" b="b"/>
              <a:pathLst>
                <a:path w="922" h="877" extrusionOk="0">
                  <a:moveTo>
                    <a:pt x="440" y="1"/>
                  </a:moveTo>
                  <a:cubicBezTo>
                    <a:pt x="227" y="1"/>
                    <a:pt x="53" y="160"/>
                    <a:pt x="19" y="382"/>
                  </a:cubicBezTo>
                  <a:cubicBezTo>
                    <a:pt x="1" y="626"/>
                    <a:pt x="169" y="852"/>
                    <a:pt x="395" y="871"/>
                  </a:cubicBezTo>
                  <a:cubicBezTo>
                    <a:pt x="418" y="875"/>
                    <a:pt x="441" y="877"/>
                    <a:pt x="463" y="877"/>
                  </a:cubicBezTo>
                  <a:cubicBezTo>
                    <a:pt x="681" y="877"/>
                    <a:pt x="868" y="716"/>
                    <a:pt x="884" y="495"/>
                  </a:cubicBezTo>
                  <a:cubicBezTo>
                    <a:pt x="922" y="250"/>
                    <a:pt x="753" y="24"/>
                    <a:pt x="508" y="6"/>
                  </a:cubicBezTo>
                  <a:cubicBezTo>
                    <a:pt x="485" y="2"/>
                    <a:pt x="462" y="1"/>
                    <a:pt x="440" y="1"/>
                  </a:cubicBezTo>
                  <a:close/>
                </a:path>
              </a:pathLst>
            </a:custGeom>
            <a:solidFill>
              <a:srgbClr val="2338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g11c338fabcb_2_107"/>
            <p:cNvSpPr/>
            <p:nvPr/>
          </p:nvSpPr>
          <p:spPr>
            <a:xfrm>
              <a:off x="5396426" y="2866066"/>
              <a:ext cx="83780" cy="37074"/>
            </a:xfrm>
            <a:custGeom>
              <a:avLst/>
              <a:gdLst/>
              <a:ahLst/>
              <a:cxnLst/>
              <a:rect l="l" t="t" r="r" b="b"/>
              <a:pathLst>
                <a:path w="3575" h="1582" extrusionOk="0">
                  <a:moveTo>
                    <a:pt x="3349" y="1"/>
                  </a:moveTo>
                  <a:cubicBezTo>
                    <a:pt x="3236" y="1"/>
                    <a:pt x="3123" y="76"/>
                    <a:pt x="3104" y="208"/>
                  </a:cubicBezTo>
                  <a:cubicBezTo>
                    <a:pt x="3104" y="208"/>
                    <a:pt x="3048" y="528"/>
                    <a:pt x="2690" y="773"/>
                  </a:cubicBezTo>
                  <a:cubicBezTo>
                    <a:pt x="2455" y="942"/>
                    <a:pt x="2048" y="1112"/>
                    <a:pt x="1368" y="1112"/>
                  </a:cubicBezTo>
                  <a:cubicBezTo>
                    <a:pt x="1068" y="1112"/>
                    <a:pt x="716" y="1079"/>
                    <a:pt x="301" y="999"/>
                  </a:cubicBezTo>
                  <a:cubicBezTo>
                    <a:pt x="287" y="997"/>
                    <a:pt x="274" y="996"/>
                    <a:pt x="260" y="996"/>
                  </a:cubicBezTo>
                  <a:cubicBezTo>
                    <a:pt x="146" y="996"/>
                    <a:pt x="54" y="1068"/>
                    <a:pt x="38" y="1187"/>
                  </a:cubicBezTo>
                  <a:cubicBezTo>
                    <a:pt x="0" y="1300"/>
                    <a:pt x="94" y="1431"/>
                    <a:pt x="207" y="1450"/>
                  </a:cubicBezTo>
                  <a:cubicBezTo>
                    <a:pt x="640" y="1525"/>
                    <a:pt x="1034" y="1581"/>
                    <a:pt x="1393" y="1581"/>
                  </a:cubicBezTo>
                  <a:cubicBezTo>
                    <a:pt x="2050" y="1581"/>
                    <a:pt x="2577" y="1431"/>
                    <a:pt x="2973" y="1149"/>
                  </a:cubicBezTo>
                  <a:cubicBezTo>
                    <a:pt x="3480" y="773"/>
                    <a:pt x="3555" y="284"/>
                    <a:pt x="3555" y="264"/>
                  </a:cubicBezTo>
                  <a:cubicBezTo>
                    <a:pt x="3575" y="133"/>
                    <a:pt x="3480" y="20"/>
                    <a:pt x="3349" y="1"/>
                  </a:cubicBezTo>
                  <a:close/>
                </a:path>
              </a:pathLst>
            </a:custGeom>
            <a:solidFill>
              <a:srgbClr val="FC7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g11c338fabcb_2_107"/>
            <p:cNvSpPr/>
            <p:nvPr/>
          </p:nvSpPr>
          <p:spPr>
            <a:xfrm>
              <a:off x="5365563" y="2747839"/>
              <a:ext cx="47175" cy="116074"/>
            </a:xfrm>
            <a:custGeom>
              <a:avLst/>
              <a:gdLst/>
              <a:ahLst/>
              <a:cxnLst/>
              <a:rect l="l" t="t" r="r" b="b"/>
              <a:pathLst>
                <a:path w="2013" h="4953" extrusionOk="0">
                  <a:moveTo>
                    <a:pt x="1732" y="1"/>
                  </a:moveTo>
                  <a:cubicBezTo>
                    <a:pt x="1647" y="1"/>
                    <a:pt x="1565" y="54"/>
                    <a:pt x="1524" y="136"/>
                  </a:cubicBezTo>
                  <a:lnTo>
                    <a:pt x="189" y="2976"/>
                  </a:lnTo>
                  <a:cubicBezTo>
                    <a:pt x="0" y="3353"/>
                    <a:pt x="0" y="3786"/>
                    <a:pt x="189" y="4162"/>
                  </a:cubicBezTo>
                  <a:cubicBezTo>
                    <a:pt x="357" y="4519"/>
                    <a:pt x="678" y="4782"/>
                    <a:pt x="1072" y="4877"/>
                  </a:cubicBezTo>
                  <a:cubicBezTo>
                    <a:pt x="1260" y="4915"/>
                    <a:pt x="1468" y="4952"/>
                    <a:pt x="1712" y="4952"/>
                  </a:cubicBezTo>
                  <a:lnTo>
                    <a:pt x="1787" y="4952"/>
                  </a:lnTo>
                  <a:cubicBezTo>
                    <a:pt x="1919" y="4933"/>
                    <a:pt x="2013" y="4840"/>
                    <a:pt x="2013" y="4707"/>
                  </a:cubicBezTo>
                  <a:cubicBezTo>
                    <a:pt x="2013" y="4576"/>
                    <a:pt x="1919" y="4481"/>
                    <a:pt x="1787" y="4481"/>
                  </a:cubicBezTo>
                  <a:cubicBezTo>
                    <a:pt x="1744" y="4485"/>
                    <a:pt x="1702" y="4487"/>
                    <a:pt x="1661" y="4487"/>
                  </a:cubicBezTo>
                  <a:cubicBezTo>
                    <a:pt x="1484" y="4487"/>
                    <a:pt x="1319" y="4456"/>
                    <a:pt x="1167" y="4426"/>
                  </a:cubicBezTo>
                  <a:cubicBezTo>
                    <a:pt x="922" y="4368"/>
                    <a:pt x="715" y="4200"/>
                    <a:pt x="602" y="3974"/>
                  </a:cubicBezTo>
                  <a:cubicBezTo>
                    <a:pt x="470" y="3711"/>
                    <a:pt x="470" y="3428"/>
                    <a:pt x="602" y="3184"/>
                  </a:cubicBezTo>
                  <a:lnTo>
                    <a:pt x="1937" y="324"/>
                  </a:lnTo>
                  <a:cubicBezTo>
                    <a:pt x="1995" y="211"/>
                    <a:pt x="1937" y="79"/>
                    <a:pt x="1825" y="23"/>
                  </a:cubicBezTo>
                  <a:cubicBezTo>
                    <a:pt x="1794" y="8"/>
                    <a:pt x="1763" y="1"/>
                    <a:pt x="1732" y="1"/>
                  </a:cubicBezTo>
                  <a:close/>
                </a:path>
              </a:pathLst>
            </a:custGeom>
            <a:solidFill>
              <a:srgbClr val="FC7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11c338fabcb_2_107"/>
            <p:cNvSpPr/>
            <p:nvPr/>
          </p:nvSpPr>
          <p:spPr>
            <a:xfrm>
              <a:off x="5383631" y="2963295"/>
              <a:ext cx="42792" cy="19193"/>
            </a:xfrm>
            <a:custGeom>
              <a:avLst/>
              <a:gdLst/>
              <a:ahLst/>
              <a:cxnLst/>
              <a:rect l="l" t="t" r="r" b="b"/>
              <a:pathLst>
                <a:path w="1826" h="819" extrusionOk="0">
                  <a:moveTo>
                    <a:pt x="1082" y="1"/>
                  </a:moveTo>
                  <a:cubicBezTo>
                    <a:pt x="763" y="1"/>
                    <a:pt x="395" y="102"/>
                    <a:pt x="95" y="424"/>
                  </a:cubicBezTo>
                  <a:cubicBezTo>
                    <a:pt x="0" y="518"/>
                    <a:pt x="20" y="668"/>
                    <a:pt x="113" y="763"/>
                  </a:cubicBezTo>
                  <a:cubicBezTo>
                    <a:pt x="151" y="801"/>
                    <a:pt x="208" y="819"/>
                    <a:pt x="263" y="819"/>
                  </a:cubicBezTo>
                  <a:cubicBezTo>
                    <a:pt x="321" y="819"/>
                    <a:pt x="376" y="781"/>
                    <a:pt x="434" y="743"/>
                  </a:cubicBezTo>
                  <a:cubicBezTo>
                    <a:pt x="641" y="517"/>
                    <a:pt x="885" y="457"/>
                    <a:pt x="1083" y="457"/>
                  </a:cubicBezTo>
                  <a:cubicBezTo>
                    <a:pt x="1297" y="457"/>
                    <a:pt x="1458" y="527"/>
                    <a:pt x="1468" y="537"/>
                  </a:cubicBezTo>
                  <a:cubicBezTo>
                    <a:pt x="1503" y="552"/>
                    <a:pt x="1538" y="559"/>
                    <a:pt x="1572" y="559"/>
                  </a:cubicBezTo>
                  <a:cubicBezTo>
                    <a:pt x="1665" y="559"/>
                    <a:pt x="1746" y="507"/>
                    <a:pt x="1788" y="424"/>
                  </a:cubicBezTo>
                  <a:cubicBezTo>
                    <a:pt x="1826" y="311"/>
                    <a:pt x="1788" y="161"/>
                    <a:pt x="1675" y="123"/>
                  </a:cubicBezTo>
                  <a:cubicBezTo>
                    <a:pt x="1537" y="59"/>
                    <a:pt x="1323" y="1"/>
                    <a:pt x="1082" y="1"/>
                  </a:cubicBezTo>
                  <a:close/>
                </a:path>
              </a:pathLst>
            </a:custGeom>
            <a:solidFill>
              <a:srgbClr val="FC7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11c338fabcb_2_107"/>
            <p:cNvSpPr/>
            <p:nvPr/>
          </p:nvSpPr>
          <p:spPr>
            <a:xfrm>
              <a:off x="5444466" y="2723280"/>
              <a:ext cx="72789" cy="39699"/>
            </a:xfrm>
            <a:custGeom>
              <a:avLst/>
              <a:gdLst/>
              <a:ahLst/>
              <a:cxnLst/>
              <a:rect l="l" t="t" r="r" b="b"/>
              <a:pathLst>
                <a:path w="3106" h="1694" extrusionOk="0">
                  <a:moveTo>
                    <a:pt x="1040" y="0"/>
                  </a:moveTo>
                  <a:cubicBezTo>
                    <a:pt x="723" y="0"/>
                    <a:pt x="461" y="72"/>
                    <a:pt x="301" y="168"/>
                  </a:cubicBezTo>
                  <a:cubicBezTo>
                    <a:pt x="20" y="356"/>
                    <a:pt x="0" y="600"/>
                    <a:pt x="151" y="733"/>
                  </a:cubicBezTo>
                  <a:cubicBezTo>
                    <a:pt x="301" y="883"/>
                    <a:pt x="547" y="939"/>
                    <a:pt x="772" y="1014"/>
                  </a:cubicBezTo>
                  <a:cubicBezTo>
                    <a:pt x="998" y="1089"/>
                    <a:pt x="1242" y="1165"/>
                    <a:pt x="1430" y="1240"/>
                  </a:cubicBezTo>
                  <a:cubicBezTo>
                    <a:pt x="1638" y="1315"/>
                    <a:pt x="1864" y="1410"/>
                    <a:pt x="2089" y="1503"/>
                  </a:cubicBezTo>
                  <a:cubicBezTo>
                    <a:pt x="2298" y="1591"/>
                    <a:pt x="2506" y="1694"/>
                    <a:pt x="2699" y="1694"/>
                  </a:cubicBezTo>
                  <a:cubicBezTo>
                    <a:pt x="2715" y="1694"/>
                    <a:pt x="2731" y="1693"/>
                    <a:pt x="2747" y="1691"/>
                  </a:cubicBezTo>
                  <a:cubicBezTo>
                    <a:pt x="2935" y="1691"/>
                    <a:pt x="3105" y="1503"/>
                    <a:pt x="2992" y="1165"/>
                  </a:cubicBezTo>
                  <a:cubicBezTo>
                    <a:pt x="2898" y="845"/>
                    <a:pt x="2503" y="394"/>
                    <a:pt x="1844" y="149"/>
                  </a:cubicBezTo>
                  <a:cubicBezTo>
                    <a:pt x="1558" y="43"/>
                    <a:pt x="1283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11c338fabcb_2_107"/>
            <p:cNvSpPr/>
            <p:nvPr/>
          </p:nvSpPr>
          <p:spPr>
            <a:xfrm>
              <a:off x="5311312" y="2706220"/>
              <a:ext cx="56924" cy="23880"/>
            </a:xfrm>
            <a:custGeom>
              <a:avLst/>
              <a:gdLst/>
              <a:ahLst/>
              <a:cxnLst/>
              <a:rect l="l" t="t" r="r" b="b"/>
              <a:pathLst>
                <a:path w="2429" h="1019" extrusionOk="0">
                  <a:moveTo>
                    <a:pt x="1333" y="0"/>
                  </a:moveTo>
                  <a:cubicBezTo>
                    <a:pt x="1267" y="0"/>
                    <a:pt x="1199" y="4"/>
                    <a:pt x="1129" y="11"/>
                  </a:cubicBezTo>
                  <a:cubicBezTo>
                    <a:pt x="603" y="86"/>
                    <a:pt x="246" y="350"/>
                    <a:pt x="133" y="576"/>
                  </a:cubicBezTo>
                  <a:cubicBezTo>
                    <a:pt x="1" y="801"/>
                    <a:pt x="76" y="952"/>
                    <a:pt x="226" y="989"/>
                  </a:cubicBezTo>
                  <a:cubicBezTo>
                    <a:pt x="282" y="1011"/>
                    <a:pt x="340" y="1019"/>
                    <a:pt x="401" y="1019"/>
                  </a:cubicBezTo>
                  <a:cubicBezTo>
                    <a:pt x="505" y="1019"/>
                    <a:pt x="617" y="995"/>
                    <a:pt x="735" y="971"/>
                  </a:cubicBezTo>
                  <a:cubicBezTo>
                    <a:pt x="904" y="934"/>
                    <a:pt x="1092" y="914"/>
                    <a:pt x="1242" y="896"/>
                  </a:cubicBezTo>
                  <a:cubicBezTo>
                    <a:pt x="1412" y="859"/>
                    <a:pt x="1581" y="859"/>
                    <a:pt x="1769" y="839"/>
                  </a:cubicBezTo>
                  <a:cubicBezTo>
                    <a:pt x="1957" y="821"/>
                    <a:pt x="2127" y="821"/>
                    <a:pt x="2278" y="726"/>
                  </a:cubicBezTo>
                  <a:cubicBezTo>
                    <a:pt x="2391" y="651"/>
                    <a:pt x="2428" y="482"/>
                    <a:pt x="2240" y="294"/>
                  </a:cubicBezTo>
                  <a:cubicBezTo>
                    <a:pt x="2093" y="147"/>
                    <a:pt x="1762" y="0"/>
                    <a:pt x="1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11c338fabcb_2_107"/>
            <p:cNvSpPr/>
            <p:nvPr/>
          </p:nvSpPr>
          <p:spPr>
            <a:xfrm>
              <a:off x="5646846" y="2791240"/>
              <a:ext cx="37496" cy="58095"/>
            </a:xfrm>
            <a:custGeom>
              <a:avLst/>
              <a:gdLst/>
              <a:ahLst/>
              <a:cxnLst/>
              <a:rect l="l" t="t" r="r" b="b"/>
              <a:pathLst>
                <a:path w="1600" h="2479" extrusionOk="0">
                  <a:moveTo>
                    <a:pt x="1237" y="1"/>
                  </a:moveTo>
                  <a:cubicBezTo>
                    <a:pt x="1137" y="1"/>
                    <a:pt x="1045" y="51"/>
                    <a:pt x="997" y="146"/>
                  </a:cubicBezTo>
                  <a:lnTo>
                    <a:pt x="1" y="1764"/>
                  </a:lnTo>
                  <a:lnTo>
                    <a:pt x="1092" y="2441"/>
                  </a:lnTo>
                  <a:cubicBezTo>
                    <a:pt x="1148" y="2461"/>
                    <a:pt x="1205" y="2479"/>
                    <a:pt x="1260" y="2479"/>
                  </a:cubicBezTo>
                  <a:cubicBezTo>
                    <a:pt x="1355" y="2479"/>
                    <a:pt x="1468" y="2423"/>
                    <a:pt x="1524" y="2328"/>
                  </a:cubicBezTo>
                  <a:cubicBezTo>
                    <a:pt x="1599" y="2197"/>
                    <a:pt x="1561" y="2009"/>
                    <a:pt x="1411" y="1914"/>
                  </a:cubicBezTo>
                  <a:lnTo>
                    <a:pt x="846" y="1558"/>
                  </a:lnTo>
                  <a:lnTo>
                    <a:pt x="1506" y="467"/>
                  </a:lnTo>
                  <a:cubicBezTo>
                    <a:pt x="1599" y="316"/>
                    <a:pt x="1561" y="128"/>
                    <a:pt x="1411" y="53"/>
                  </a:cubicBezTo>
                  <a:cubicBezTo>
                    <a:pt x="1356" y="18"/>
                    <a:pt x="1295" y="1"/>
                    <a:pt x="1237" y="1"/>
                  </a:cubicBezTo>
                  <a:close/>
                </a:path>
              </a:pathLst>
            </a:custGeom>
            <a:solidFill>
              <a:srgbClr val="FC7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4" name="Google Shape;1614;g11c338fabcb_2_107"/>
          <p:cNvSpPr txBox="1">
            <a:spLocks noGrp="1"/>
          </p:cNvSpPr>
          <p:nvPr>
            <p:ph type="subTitle" idx="1"/>
          </p:nvPr>
        </p:nvSpPr>
        <p:spPr>
          <a:xfrm>
            <a:off x="6134446" y="3797754"/>
            <a:ext cx="224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現行的線上會議系統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有很多功能都用不太到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5" name="Google Shape;1615;g11c338fabcb_2_107"/>
          <p:cNvSpPr/>
          <p:nvPr/>
        </p:nvSpPr>
        <p:spPr>
          <a:xfrm>
            <a:off x="6221971" y="273153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47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唐老師</a:t>
            </a:r>
            <a:endParaRPr sz="18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6" name="Google Shape;1616;g11c338fabcb_2_107"/>
          <p:cNvSpPr/>
          <p:nvPr/>
        </p:nvSpPr>
        <p:spPr>
          <a:xfrm>
            <a:off x="6221971" y="328053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47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某國立大學</a:t>
            </a:r>
            <a:endParaRPr sz="18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7" name="Google Shape;1617;g11c338fabcb_2_107"/>
          <p:cNvSpPr/>
          <p:nvPr/>
        </p:nvSpPr>
        <p:spPr>
          <a:xfrm>
            <a:off x="6255950" y="2444788"/>
            <a:ext cx="374100" cy="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450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26fa12c206_2_59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52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g126fa12c206_2_59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g126fa12c206_2_59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系統簡要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　功能概述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5" name="Google Shape;1625;g126fa12c206_2_59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03.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6" name="Google Shape;1626;g126fa12c206_2_59"/>
          <p:cNvSpPr txBox="1">
            <a:spLocks noGrp="1"/>
          </p:cNvSpPr>
          <p:nvPr>
            <p:ph type="subTitle" idx="1"/>
          </p:nvPr>
        </p:nvSpPr>
        <p:spPr>
          <a:xfrm>
            <a:off x="631525" y="3442000"/>
            <a:ext cx="34566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介紹AttenDeer主要功能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27" name="Google Shape;1627;g126fa12c206_2_59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1628" name="Google Shape;1628;g126fa12c206_2_59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g126fa12c206_2_59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0" name="Google Shape;1630;g126fa12c206_2_59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1631" name="Google Shape;1631;g126fa12c206_2_59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g126fa12c206_2_59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g126fa12c206_2_59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g126fa12c206_2_59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g126fa12c206_2_59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g126fa12c206_2_59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g126fa12c206_2_59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g126fa12c206_2_59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g126fa12c206_2_59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g126fa12c206_2_59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g126fa12c206_2_59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372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g126fa12c206_2_59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g126fa12c206_2_59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g126fa12c206_2_59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g126fa12c206_2_59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g126fa12c206_2_59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g126fa12c206_2_59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g126fa12c206_2_59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g126fa12c206_2_59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g126fa12c206_2_59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g126fa12c206_2_59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g126fa12c206_2_59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g126fa12c206_2_59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g126fa12c206_2_59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g126fa12c206_2_59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g126fa12c206_2_59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g126fa12c206_2_59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g126fa12c206_2_59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g126fa12c206_2_59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g126fa12c206_2_59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g126fa12c206_2_59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g126fa12c206_2_59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g126fa12c206_2_59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g126fa12c206_2_59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5" name="Google Shape;1665;g126fa12c206_2_59"/>
            <p:cNvGrpSpPr/>
            <p:nvPr/>
          </p:nvGrpSpPr>
          <p:grpSpPr>
            <a:xfrm rot="-5400000">
              <a:off x="6743322" y="3210574"/>
              <a:ext cx="600510" cy="600510"/>
              <a:chOff x="5289166" y="402821"/>
              <a:chExt cx="801000" cy="801000"/>
            </a:xfrm>
          </p:grpSpPr>
          <p:sp>
            <p:nvSpPr>
              <p:cNvPr id="1666" name="Google Shape;1666;g126fa12c206_2_59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g126fa12c206_2_59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8" name="Google Shape;1668;g126fa12c206_2_59"/>
            <p:cNvGrpSpPr/>
            <p:nvPr/>
          </p:nvGrpSpPr>
          <p:grpSpPr>
            <a:xfrm>
              <a:off x="4585086" y="3005758"/>
              <a:ext cx="573803" cy="573803"/>
              <a:chOff x="2149575" y="1922175"/>
              <a:chExt cx="1332875" cy="1332875"/>
            </a:xfrm>
          </p:grpSpPr>
          <p:sp>
            <p:nvSpPr>
              <p:cNvPr id="1669" name="Google Shape;1669;g126fa12c206_2_59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4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g126fa12c206_2_59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1" name="Google Shape;1671;g126fa12c206_2_59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1672" name="Google Shape;1672;g126fa12c206_2_59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g126fa12c206_2_5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4" name="Google Shape;1674;g126fa12c206_2_59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1675" name="Google Shape;1675;g126fa12c206_2_59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g126fa12c206_2_5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2"/>
          <p:cNvSpPr/>
          <p:nvPr/>
        </p:nvSpPr>
        <p:spPr>
          <a:xfrm>
            <a:off x="2026596" y="1574331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2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主功能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3" name="Google Shape;1683;p12"/>
          <p:cNvSpPr txBox="1">
            <a:spLocks noGrp="1"/>
          </p:cNvSpPr>
          <p:nvPr>
            <p:ph type="title" idx="3"/>
          </p:nvPr>
        </p:nvSpPr>
        <p:spPr>
          <a:xfrm>
            <a:off x="2187096" y="1647231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登入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4" name="Google Shape;1684;p12"/>
          <p:cNvSpPr txBox="1">
            <a:spLocks noGrp="1"/>
          </p:cNvSpPr>
          <p:nvPr>
            <p:ph type="subTitle" idx="4"/>
          </p:nvPr>
        </p:nvSpPr>
        <p:spPr>
          <a:xfrm>
            <a:off x="4477101" y="1494871"/>
            <a:ext cx="2569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以Google帳號確認學生身分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5" name="Google Shape;1685;p12"/>
          <p:cNvSpPr/>
          <p:nvPr/>
        </p:nvSpPr>
        <p:spPr>
          <a:xfrm>
            <a:off x="3651752" y="1574331"/>
            <a:ext cx="338100" cy="338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6" name="Google Shape;1686;p12"/>
          <p:cNvGrpSpPr/>
          <p:nvPr/>
        </p:nvGrpSpPr>
        <p:grpSpPr>
          <a:xfrm>
            <a:off x="3722821" y="1637561"/>
            <a:ext cx="198987" cy="199001"/>
            <a:chOff x="6428843" y="2117468"/>
            <a:chExt cx="384962" cy="384989"/>
          </a:xfrm>
        </p:grpSpPr>
        <p:sp>
          <p:nvSpPr>
            <p:cNvPr id="1687" name="Google Shape;1687;p12"/>
            <p:cNvSpPr/>
            <p:nvPr/>
          </p:nvSpPr>
          <p:spPr>
            <a:xfrm>
              <a:off x="6610176" y="2254183"/>
              <a:ext cx="22296" cy="22727"/>
            </a:xfrm>
            <a:custGeom>
              <a:avLst/>
              <a:gdLst/>
              <a:ahLst/>
              <a:cxnLst/>
              <a:rect l="l" t="t" r="r" b="b"/>
              <a:pathLst>
                <a:path w="827" h="843" extrusionOk="0">
                  <a:moveTo>
                    <a:pt x="421" y="0"/>
                  </a:moveTo>
                  <a:cubicBezTo>
                    <a:pt x="181" y="0"/>
                    <a:pt x="0" y="195"/>
                    <a:pt x="0" y="422"/>
                  </a:cubicBezTo>
                  <a:cubicBezTo>
                    <a:pt x="0" y="647"/>
                    <a:pt x="181" y="843"/>
                    <a:pt x="421" y="843"/>
                  </a:cubicBezTo>
                  <a:cubicBezTo>
                    <a:pt x="646" y="843"/>
                    <a:pt x="827" y="647"/>
                    <a:pt x="827" y="422"/>
                  </a:cubicBezTo>
                  <a:cubicBezTo>
                    <a:pt x="827" y="195"/>
                    <a:pt x="646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2"/>
            <p:cNvSpPr/>
            <p:nvPr/>
          </p:nvSpPr>
          <p:spPr>
            <a:xfrm>
              <a:off x="6428843" y="2254182"/>
              <a:ext cx="384962" cy="248275"/>
            </a:xfrm>
            <a:custGeom>
              <a:avLst/>
              <a:gdLst/>
              <a:ahLst/>
              <a:cxnLst/>
              <a:rect l="l" t="t" r="r" b="b"/>
              <a:pathLst>
                <a:path w="14279" h="9209" extrusionOk="0">
                  <a:moveTo>
                    <a:pt x="452" y="0"/>
                  </a:moveTo>
                  <a:cubicBezTo>
                    <a:pt x="211" y="0"/>
                    <a:pt x="0" y="195"/>
                    <a:pt x="0" y="422"/>
                  </a:cubicBezTo>
                  <a:lnTo>
                    <a:pt x="0" y="2091"/>
                  </a:lnTo>
                  <a:cubicBezTo>
                    <a:pt x="0" y="2332"/>
                    <a:pt x="211" y="2512"/>
                    <a:pt x="452" y="2512"/>
                  </a:cubicBezTo>
                  <a:lnTo>
                    <a:pt x="888" y="2512"/>
                  </a:lnTo>
                  <a:cubicBezTo>
                    <a:pt x="1023" y="4665"/>
                    <a:pt x="2257" y="6514"/>
                    <a:pt x="4018" y="7538"/>
                  </a:cubicBezTo>
                  <a:lnTo>
                    <a:pt x="2543" y="7538"/>
                  </a:lnTo>
                  <a:lnTo>
                    <a:pt x="2543" y="7116"/>
                  </a:lnTo>
                  <a:cubicBezTo>
                    <a:pt x="2543" y="6891"/>
                    <a:pt x="2347" y="6695"/>
                    <a:pt x="2122" y="6695"/>
                  </a:cubicBezTo>
                  <a:lnTo>
                    <a:pt x="452" y="6695"/>
                  </a:lnTo>
                  <a:cubicBezTo>
                    <a:pt x="211" y="6695"/>
                    <a:pt x="0" y="6891"/>
                    <a:pt x="0" y="7116"/>
                  </a:cubicBezTo>
                  <a:lnTo>
                    <a:pt x="0" y="8787"/>
                  </a:lnTo>
                  <a:cubicBezTo>
                    <a:pt x="0" y="9028"/>
                    <a:pt x="211" y="9208"/>
                    <a:pt x="452" y="9208"/>
                  </a:cubicBezTo>
                  <a:lnTo>
                    <a:pt x="2122" y="9208"/>
                  </a:lnTo>
                  <a:cubicBezTo>
                    <a:pt x="2347" y="9208"/>
                    <a:pt x="2543" y="9028"/>
                    <a:pt x="2543" y="8787"/>
                  </a:cubicBezTo>
                  <a:lnTo>
                    <a:pt x="2543" y="8380"/>
                  </a:lnTo>
                  <a:lnTo>
                    <a:pt x="11751" y="8380"/>
                  </a:lnTo>
                  <a:lnTo>
                    <a:pt x="11751" y="8787"/>
                  </a:lnTo>
                  <a:cubicBezTo>
                    <a:pt x="11751" y="9028"/>
                    <a:pt x="11932" y="9208"/>
                    <a:pt x="12157" y="9208"/>
                  </a:cubicBezTo>
                  <a:lnTo>
                    <a:pt x="13842" y="9208"/>
                  </a:lnTo>
                  <a:cubicBezTo>
                    <a:pt x="14068" y="9208"/>
                    <a:pt x="14279" y="9028"/>
                    <a:pt x="14279" y="8787"/>
                  </a:cubicBezTo>
                  <a:lnTo>
                    <a:pt x="14279" y="7116"/>
                  </a:lnTo>
                  <a:cubicBezTo>
                    <a:pt x="14279" y="6891"/>
                    <a:pt x="14068" y="6695"/>
                    <a:pt x="13842" y="6695"/>
                  </a:cubicBezTo>
                  <a:lnTo>
                    <a:pt x="12157" y="6695"/>
                  </a:lnTo>
                  <a:cubicBezTo>
                    <a:pt x="11932" y="6695"/>
                    <a:pt x="11751" y="6891"/>
                    <a:pt x="11751" y="7116"/>
                  </a:cubicBezTo>
                  <a:lnTo>
                    <a:pt x="11751" y="7538"/>
                  </a:lnTo>
                  <a:lnTo>
                    <a:pt x="10261" y="7538"/>
                  </a:lnTo>
                  <a:cubicBezTo>
                    <a:pt x="12036" y="6514"/>
                    <a:pt x="13256" y="4665"/>
                    <a:pt x="13391" y="2512"/>
                  </a:cubicBezTo>
                  <a:lnTo>
                    <a:pt x="13842" y="2512"/>
                  </a:lnTo>
                  <a:cubicBezTo>
                    <a:pt x="14068" y="2512"/>
                    <a:pt x="14279" y="2332"/>
                    <a:pt x="14279" y="2091"/>
                  </a:cubicBezTo>
                  <a:lnTo>
                    <a:pt x="14279" y="422"/>
                  </a:lnTo>
                  <a:cubicBezTo>
                    <a:pt x="14279" y="195"/>
                    <a:pt x="14068" y="0"/>
                    <a:pt x="13842" y="0"/>
                  </a:cubicBezTo>
                  <a:lnTo>
                    <a:pt x="12157" y="0"/>
                  </a:lnTo>
                  <a:cubicBezTo>
                    <a:pt x="11932" y="0"/>
                    <a:pt x="11751" y="195"/>
                    <a:pt x="11751" y="422"/>
                  </a:cubicBezTo>
                  <a:lnTo>
                    <a:pt x="11751" y="2091"/>
                  </a:lnTo>
                  <a:cubicBezTo>
                    <a:pt x="11751" y="2332"/>
                    <a:pt x="11932" y="2512"/>
                    <a:pt x="12157" y="2512"/>
                  </a:cubicBezTo>
                  <a:lnTo>
                    <a:pt x="12564" y="2512"/>
                  </a:lnTo>
                  <a:cubicBezTo>
                    <a:pt x="12353" y="5327"/>
                    <a:pt x="10006" y="7538"/>
                    <a:pt x="7147" y="7538"/>
                  </a:cubicBezTo>
                  <a:cubicBezTo>
                    <a:pt x="4289" y="7538"/>
                    <a:pt x="1942" y="5327"/>
                    <a:pt x="1715" y="2512"/>
                  </a:cubicBezTo>
                  <a:lnTo>
                    <a:pt x="2122" y="2512"/>
                  </a:lnTo>
                  <a:cubicBezTo>
                    <a:pt x="2347" y="2512"/>
                    <a:pt x="2543" y="2332"/>
                    <a:pt x="2543" y="2091"/>
                  </a:cubicBezTo>
                  <a:lnTo>
                    <a:pt x="2543" y="422"/>
                  </a:lnTo>
                  <a:cubicBezTo>
                    <a:pt x="2543" y="195"/>
                    <a:pt x="2347" y="0"/>
                    <a:pt x="2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2"/>
            <p:cNvSpPr/>
            <p:nvPr/>
          </p:nvSpPr>
          <p:spPr>
            <a:xfrm>
              <a:off x="6565126" y="2117468"/>
              <a:ext cx="112801" cy="46695"/>
            </a:xfrm>
            <a:custGeom>
              <a:avLst/>
              <a:gdLst/>
              <a:ahLst/>
              <a:cxnLst/>
              <a:rect l="l" t="t" r="r" b="b"/>
              <a:pathLst>
                <a:path w="4184" h="1732" extrusionOk="0">
                  <a:moveTo>
                    <a:pt x="407" y="1"/>
                  </a:moveTo>
                  <a:cubicBezTo>
                    <a:pt x="181" y="1"/>
                    <a:pt x="0" y="181"/>
                    <a:pt x="0" y="422"/>
                  </a:cubicBezTo>
                  <a:lnTo>
                    <a:pt x="0" y="1731"/>
                  </a:lnTo>
                  <a:lnTo>
                    <a:pt x="4183" y="1731"/>
                  </a:lnTo>
                  <a:lnTo>
                    <a:pt x="4183" y="422"/>
                  </a:lnTo>
                  <a:cubicBezTo>
                    <a:pt x="4183" y="181"/>
                    <a:pt x="3988" y="1"/>
                    <a:pt x="37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2"/>
            <p:cNvSpPr/>
            <p:nvPr/>
          </p:nvSpPr>
          <p:spPr>
            <a:xfrm>
              <a:off x="6518890" y="2186432"/>
              <a:ext cx="205273" cy="247870"/>
            </a:xfrm>
            <a:custGeom>
              <a:avLst/>
              <a:gdLst/>
              <a:ahLst/>
              <a:cxnLst/>
              <a:rect l="l" t="t" r="r" b="b"/>
              <a:pathLst>
                <a:path w="7614" h="9194" extrusionOk="0">
                  <a:moveTo>
                    <a:pt x="1294" y="0"/>
                  </a:moveTo>
                  <a:cubicBezTo>
                    <a:pt x="1053" y="0"/>
                    <a:pt x="873" y="196"/>
                    <a:pt x="873" y="422"/>
                  </a:cubicBezTo>
                  <a:cubicBezTo>
                    <a:pt x="873" y="662"/>
                    <a:pt x="1053" y="843"/>
                    <a:pt x="1294" y="843"/>
                  </a:cubicBezTo>
                  <a:lnTo>
                    <a:pt x="1581" y="843"/>
                  </a:lnTo>
                  <a:cubicBezTo>
                    <a:pt x="1370" y="1836"/>
                    <a:pt x="889" y="2739"/>
                    <a:pt x="151" y="3476"/>
                  </a:cubicBezTo>
                  <a:cubicBezTo>
                    <a:pt x="0" y="3641"/>
                    <a:pt x="0" y="3898"/>
                    <a:pt x="151" y="4063"/>
                  </a:cubicBezTo>
                  <a:cubicBezTo>
                    <a:pt x="1415" y="5326"/>
                    <a:pt x="1942" y="6771"/>
                    <a:pt x="2558" y="8441"/>
                  </a:cubicBezTo>
                  <a:cubicBezTo>
                    <a:pt x="2648" y="8652"/>
                    <a:pt x="2739" y="8877"/>
                    <a:pt x="2814" y="9103"/>
                  </a:cubicBezTo>
                  <a:cubicBezTo>
                    <a:pt x="2995" y="9148"/>
                    <a:pt x="3190" y="9178"/>
                    <a:pt x="3386" y="9194"/>
                  </a:cubicBezTo>
                  <a:lnTo>
                    <a:pt x="3386" y="4108"/>
                  </a:lnTo>
                  <a:cubicBezTo>
                    <a:pt x="2889" y="3942"/>
                    <a:pt x="2544" y="3476"/>
                    <a:pt x="2544" y="2935"/>
                  </a:cubicBezTo>
                  <a:cubicBezTo>
                    <a:pt x="2544" y="2243"/>
                    <a:pt x="3115" y="1685"/>
                    <a:pt x="3807" y="1685"/>
                  </a:cubicBezTo>
                  <a:cubicBezTo>
                    <a:pt x="4499" y="1685"/>
                    <a:pt x="5056" y="2243"/>
                    <a:pt x="5056" y="2935"/>
                  </a:cubicBezTo>
                  <a:cubicBezTo>
                    <a:pt x="5056" y="3476"/>
                    <a:pt x="4710" y="3942"/>
                    <a:pt x="4213" y="4108"/>
                  </a:cubicBezTo>
                  <a:lnTo>
                    <a:pt x="4213" y="9194"/>
                  </a:lnTo>
                  <a:cubicBezTo>
                    <a:pt x="4409" y="9178"/>
                    <a:pt x="4604" y="9148"/>
                    <a:pt x="4785" y="9103"/>
                  </a:cubicBezTo>
                  <a:cubicBezTo>
                    <a:pt x="4875" y="8877"/>
                    <a:pt x="4951" y="8652"/>
                    <a:pt x="5041" y="8441"/>
                  </a:cubicBezTo>
                  <a:cubicBezTo>
                    <a:pt x="5657" y="6771"/>
                    <a:pt x="6185" y="5326"/>
                    <a:pt x="7448" y="4063"/>
                  </a:cubicBezTo>
                  <a:cubicBezTo>
                    <a:pt x="7613" y="3898"/>
                    <a:pt x="7613" y="3641"/>
                    <a:pt x="7448" y="3476"/>
                  </a:cubicBezTo>
                  <a:cubicBezTo>
                    <a:pt x="6711" y="2739"/>
                    <a:pt x="6229" y="1836"/>
                    <a:pt x="6018" y="843"/>
                  </a:cubicBezTo>
                  <a:lnTo>
                    <a:pt x="6305" y="843"/>
                  </a:lnTo>
                  <a:cubicBezTo>
                    <a:pt x="6546" y="843"/>
                    <a:pt x="6726" y="662"/>
                    <a:pt x="6726" y="422"/>
                  </a:cubicBezTo>
                  <a:cubicBezTo>
                    <a:pt x="6726" y="196"/>
                    <a:pt x="6546" y="0"/>
                    <a:pt x="63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1" name="Google Shape;1691;p12"/>
          <p:cNvPicPr preferRelativeResize="0"/>
          <p:nvPr/>
        </p:nvPicPr>
        <p:blipFill rotWithShape="1">
          <a:blip r:embed="rId3">
            <a:alphaModFix/>
          </a:blip>
          <a:srcRect l="15662" t="15662" r="11659" b="11659"/>
          <a:stretch/>
        </p:blipFill>
        <p:spPr>
          <a:xfrm>
            <a:off x="2358921" y="2090451"/>
            <a:ext cx="4426158" cy="248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91"/>
          <p:cNvSpPr/>
          <p:nvPr/>
        </p:nvSpPr>
        <p:spPr>
          <a:xfrm>
            <a:off x="2024621" y="1563688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91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主功能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8" name="Google Shape;1698;p91"/>
          <p:cNvSpPr txBox="1">
            <a:spLocks noGrp="1"/>
          </p:cNvSpPr>
          <p:nvPr>
            <p:ph type="title" idx="2"/>
          </p:nvPr>
        </p:nvSpPr>
        <p:spPr>
          <a:xfrm>
            <a:off x="2185121" y="1636588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視訊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9" name="Google Shape;1699;p91"/>
          <p:cNvSpPr txBox="1">
            <a:spLocks noGrp="1"/>
          </p:cNvSpPr>
          <p:nvPr>
            <p:ph type="subTitle" idx="1"/>
          </p:nvPr>
        </p:nvSpPr>
        <p:spPr>
          <a:xfrm>
            <a:off x="4598983" y="1484149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核心影像傳輸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0" name="Google Shape;1700;p91"/>
          <p:cNvSpPr/>
          <p:nvPr/>
        </p:nvSpPr>
        <p:spPr>
          <a:xfrm>
            <a:off x="3630371" y="1563688"/>
            <a:ext cx="338100" cy="338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1" name="Google Shape;1701;p91"/>
          <p:cNvGrpSpPr/>
          <p:nvPr/>
        </p:nvGrpSpPr>
        <p:grpSpPr>
          <a:xfrm>
            <a:off x="3709358" y="1633744"/>
            <a:ext cx="198994" cy="197916"/>
            <a:chOff x="2378697" y="1566649"/>
            <a:chExt cx="373207" cy="371185"/>
          </a:xfrm>
        </p:grpSpPr>
        <p:sp>
          <p:nvSpPr>
            <p:cNvPr id="1702" name="Google Shape;1702;p91"/>
            <p:cNvSpPr/>
            <p:nvPr/>
          </p:nvSpPr>
          <p:spPr>
            <a:xfrm>
              <a:off x="2523930" y="1725254"/>
              <a:ext cx="88833" cy="87997"/>
            </a:xfrm>
            <a:custGeom>
              <a:avLst/>
              <a:gdLst/>
              <a:ahLst/>
              <a:cxnLst/>
              <a:rect l="l" t="t" r="r" b="b"/>
              <a:pathLst>
                <a:path w="3295" h="3264" extrusionOk="0">
                  <a:moveTo>
                    <a:pt x="2151" y="0"/>
                  </a:moveTo>
                  <a:lnTo>
                    <a:pt x="1715" y="436"/>
                  </a:lnTo>
                  <a:cubicBezTo>
                    <a:pt x="1625" y="526"/>
                    <a:pt x="1549" y="632"/>
                    <a:pt x="1475" y="753"/>
                  </a:cubicBezTo>
                  <a:lnTo>
                    <a:pt x="722" y="2016"/>
                  </a:lnTo>
                  <a:lnTo>
                    <a:pt x="151" y="2572"/>
                  </a:lnTo>
                  <a:cubicBezTo>
                    <a:pt x="0" y="2739"/>
                    <a:pt x="0" y="2994"/>
                    <a:pt x="165" y="3160"/>
                  </a:cubicBezTo>
                  <a:cubicBezTo>
                    <a:pt x="242" y="3230"/>
                    <a:pt x="338" y="3264"/>
                    <a:pt x="434" y="3264"/>
                  </a:cubicBezTo>
                  <a:cubicBezTo>
                    <a:pt x="545" y="3264"/>
                    <a:pt x="656" y="3218"/>
                    <a:pt x="737" y="3130"/>
                  </a:cubicBezTo>
                  <a:lnTo>
                    <a:pt x="1294" y="2572"/>
                  </a:lnTo>
                  <a:lnTo>
                    <a:pt x="2558" y="1820"/>
                  </a:lnTo>
                  <a:cubicBezTo>
                    <a:pt x="2662" y="1746"/>
                    <a:pt x="2768" y="1670"/>
                    <a:pt x="2859" y="1579"/>
                  </a:cubicBezTo>
                  <a:lnTo>
                    <a:pt x="3294" y="1144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91"/>
            <p:cNvSpPr/>
            <p:nvPr/>
          </p:nvSpPr>
          <p:spPr>
            <a:xfrm>
              <a:off x="2697094" y="1588244"/>
              <a:ext cx="54810" cy="52653"/>
            </a:xfrm>
            <a:custGeom>
              <a:avLst/>
              <a:gdLst/>
              <a:ahLst/>
              <a:cxnLst/>
              <a:rect l="l" t="t" r="r" b="b"/>
              <a:pathLst>
                <a:path w="2033" h="1953" extrusionOk="0">
                  <a:moveTo>
                    <a:pt x="1145" y="0"/>
                  </a:moveTo>
                  <a:cubicBezTo>
                    <a:pt x="938" y="0"/>
                    <a:pt x="731" y="79"/>
                    <a:pt x="573" y="238"/>
                  </a:cubicBezTo>
                  <a:lnTo>
                    <a:pt x="1" y="809"/>
                  </a:lnTo>
                  <a:lnTo>
                    <a:pt x="1144" y="1953"/>
                  </a:lnTo>
                  <a:lnTo>
                    <a:pt x="1716" y="1381"/>
                  </a:lnTo>
                  <a:cubicBezTo>
                    <a:pt x="2033" y="1065"/>
                    <a:pt x="2033" y="553"/>
                    <a:pt x="1716" y="238"/>
                  </a:cubicBezTo>
                  <a:cubicBezTo>
                    <a:pt x="1558" y="79"/>
                    <a:pt x="1352" y="0"/>
                    <a:pt x="1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91"/>
            <p:cNvSpPr/>
            <p:nvPr/>
          </p:nvSpPr>
          <p:spPr>
            <a:xfrm>
              <a:off x="2597315" y="1625475"/>
              <a:ext cx="115227" cy="115227"/>
            </a:xfrm>
            <a:custGeom>
              <a:avLst/>
              <a:gdLst/>
              <a:ahLst/>
              <a:cxnLst/>
              <a:rect l="l" t="t" r="r" b="b"/>
              <a:pathLst>
                <a:path w="4274" h="4274" extrusionOk="0">
                  <a:moveTo>
                    <a:pt x="3146" y="0"/>
                  </a:moveTo>
                  <a:lnTo>
                    <a:pt x="1" y="3130"/>
                  </a:lnTo>
                  <a:lnTo>
                    <a:pt x="1144" y="4273"/>
                  </a:lnTo>
                  <a:lnTo>
                    <a:pt x="4274" y="1144"/>
                  </a:lnTo>
                  <a:lnTo>
                    <a:pt x="3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91"/>
            <p:cNvSpPr/>
            <p:nvPr/>
          </p:nvSpPr>
          <p:spPr>
            <a:xfrm>
              <a:off x="2384763" y="1572742"/>
              <a:ext cx="59689" cy="59231"/>
            </a:xfrm>
            <a:custGeom>
              <a:avLst/>
              <a:gdLst/>
              <a:ahLst/>
              <a:cxnLst/>
              <a:rect l="l" t="t" r="r" b="b"/>
              <a:pathLst>
                <a:path w="2214" h="2197" extrusionOk="0">
                  <a:moveTo>
                    <a:pt x="2213" y="0"/>
                  </a:moveTo>
                  <a:lnTo>
                    <a:pt x="1" y="2197"/>
                  </a:lnTo>
                  <a:lnTo>
                    <a:pt x="2213" y="2197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91"/>
            <p:cNvSpPr/>
            <p:nvPr/>
          </p:nvSpPr>
          <p:spPr>
            <a:xfrm>
              <a:off x="2378697" y="1566649"/>
              <a:ext cx="284509" cy="371185"/>
            </a:xfrm>
            <a:custGeom>
              <a:avLst/>
              <a:gdLst/>
              <a:ahLst/>
              <a:cxnLst/>
              <a:rect l="l" t="t" r="r" b="b"/>
              <a:pathLst>
                <a:path w="10553" h="13768" extrusionOk="0">
                  <a:moveTo>
                    <a:pt x="3251" y="0"/>
                  </a:moveTo>
                  <a:lnTo>
                    <a:pt x="3251" y="2814"/>
                  </a:lnTo>
                  <a:cubicBezTo>
                    <a:pt x="3251" y="3039"/>
                    <a:pt x="3070" y="3220"/>
                    <a:pt x="2844" y="3220"/>
                  </a:cubicBezTo>
                  <a:lnTo>
                    <a:pt x="1" y="3220"/>
                  </a:lnTo>
                  <a:lnTo>
                    <a:pt x="1" y="12157"/>
                  </a:lnTo>
                  <a:cubicBezTo>
                    <a:pt x="1" y="13045"/>
                    <a:pt x="737" y="13767"/>
                    <a:pt x="1626" y="13767"/>
                  </a:cubicBezTo>
                  <a:cubicBezTo>
                    <a:pt x="2513" y="13767"/>
                    <a:pt x="3251" y="13015"/>
                    <a:pt x="3251" y="12127"/>
                  </a:cubicBezTo>
                  <a:lnTo>
                    <a:pt x="3251" y="10939"/>
                  </a:lnTo>
                  <a:cubicBezTo>
                    <a:pt x="3251" y="10712"/>
                    <a:pt x="3431" y="10532"/>
                    <a:pt x="3656" y="10532"/>
                  </a:cubicBezTo>
                  <a:lnTo>
                    <a:pt x="10533" y="10532"/>
                  </a:lnTo>
                  <a:lnTo>
                    <a:pt x="10533" y="6319"/>
                  </a:lnTo>
                  <a:lnTo>
                    <a:pt x="8817" y="8034"/>
                  </a:lnTo>
                  <a:cubicBezTo>
                    <a:pt x="8817" y="8034"/>
                    <a:pt x="8471" y="8321"/>
                    <a:pt x="8350" y="8395"/>
                  </a:cubicBezTo>
                  <a:lnTo>
                    <a:pt x="7177" y="9103"/>
                  </a:lnTo>
                  <a:lnTo>
                    <a:pt x="6681" y="9599"/>
                  </a:lnTo>
                  <a:cubicBezTo>
                    <a:pt x="6453" y="9827"/>
                    <a:pt x="6150" y="9949"/>
                    <a:pt x="5839" y="9949"/>
                  </a:cubicBezTo>
                  <a:cubicBezTo>
                    <a:pt x="5575" y="9949"/>
                    <a:pt x="5305" y="9861"/>
                    <a:pt x="5071" y="9675"/>
                  </a:cubicBezTo>
                  <a:lnTo>
                    <a:pt x="2047" y="9675"/>
                  </a:lnTo>
                  <a:cubicBezTo>
                    <a:pt x="1836" y="9675"/>
                    <a:pt x="1640" y="9509"/>
                    <a:pt x="1640" y="9298"/>
                  </a:cubicBezTo>
                  <a:cubicBezTo>
                    <a:pt x="1626" y="9057"/>
                    <a:pt x="1806" y="8877"/>
                    <a:pt x="2047" y="8877"/>
                  </a:cubicBezTo>
                  <a:lnTo>
                    <a:pt x="4635" y="8877"/>
                  </a:lnTo>
                  <a:cubicBezTo>
                    <a:pt x="4619" y="8832"/>
                    <a:pt x="4619" y="8786"/>
                    <a:pt x="4619" y="8742"/>
                  </a:cubicBezTo>
                  <a:cubicBezTo>
                    <a:pt x="4619" y="8501"/>
                    <a:pt x="4695" y="8260"/>
                    <a:pt x="4830" y="8064"/>
                  </a:cubicBezTo>
                  <a:lnTo>
                    <a:pt x="2047" y="8064"/>
                  </a:lnTo>
                  <a:cubicBezTo>
                    <a:pt x="1836" y="8064"/>
                    <a:pt x="1640" y="7899"/>
                    <a:pt x="1640" y="7673"/>
                  </a:cubicBezTo>
                  <a:cubicBezTo>
                    <a:pt x="1626" y="7448"/>
                    <a:pt x="1806" y="7252"/>
                    <a:pt x="2047" y="7252"/>
                  </a:cubicBezTo>
                  <a:lnTo>
                    <a:pt x="5552" y="7252"/>
                  </a:lnTo>
                  <a:lnTo>
                    <a:pt x="6033" y="6455"/>
                  </a:lnTo>
                  <a:lnTo>
                    <a:pt x="2047" y="6455"/>
                  </a:lnTo>
                  <a:cubicBezTo>
                    <a:pt x="1836" y="6455"/>
                    <a:pt x="1640" y="6289"/>
                    <a:pt x="1640" y="6064"/>
                  </a:cubicBezTo>
                  <a:cubicBezTo>
                    <a:pt x="1626" y="5838"/>
                    <a:pt x="1806" y="5643"/>
                    <a:pt x="2047" y="5643"/>
                  </a:cubicBezTo>
                  <a:lnTo>
                    <a:pt x="6635" y="5643"/>
                  </a:lnTo>
                  <a:lnTo>
                    <a:pt x="7448" y="4830"/>
                  </a:lnTo>
                  <a:lnTo>
                    <a:pt x="2047" y="4830"/>
                  </a:lnTo>
                  <a:cubicBezTo>
                    <a:pt x="1836" y="4830"/>
                    <a:pt x="1640" y="4664"/>
                    <a:pt x="1640" y="4453"/>
                  </a:cubicBezTo>
                  <a:cubicBezTo>
                    <a:pt x="1626" y="4228"/>
                    <a:pt x="1806" y="4032"/>
                    <a:pt x="2047" y="4032"/>
                  </a:cubicBezTo>
                  <a:lnTo>
                    <a:pt x="8260" y="4032"/>
                  </a:lnTo>
                  <a:lnTo>
                    <a:pt x="9058" y="3220"/>
                  </a:lnTo>
                  <a:lnTo>
                    <a:pt x="4469" y="3220"/>
                  </a:lnTo>
                  <a:cubicBezTo>
                    <a:pt x="4258" y="3220"/>
                    <a:pt x="4063" y="3055"/>
                    <a:pt x="4063" y="2844"/>
                  </a:cubicBezTo>
                  <a:cubicBezTo>
                    <a:pt x="4047" y="2603"/>
                    <a:pt x="4228" y="2423"/>
                    <a:pt x="4454" y="2423"/>
                  </a:cubicBezTo>
                  <a:lnTo>
                    <a:pt x="9871" y="2423"/>
                  </a:lnTo>
                  <a:cubicBezTo>
                    <a:pt x="9941" y="2337"/>
                    <a:pt x="10553" y="1739"/>
                    <a:pt x="10541" y="1739"/>
                  </a:cubicBezTo>
                  <a:lnTo>
                    <a:pt x="10541" y="1739"/>
                  </a:lnTo>
                  <a:cubicBezTo>
                    <a:pt x="10540" y="1739"/>
                    <a:pt x="10537" y="1741"/>
                    <a:pt x="10533" y="1745"/>
                  </a:cubicBezTo>
                  <a:lnTo>
                    <a:pt x="10533" y="391"/>
                  </a:lnTo>
                  <a:cubicBezTo>
                    <a:pt x="10533" y="181"/>
                    <a:pt x="10352" y="0"/>
                    <a:pt x="10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91"/>
            <p:cNvSpPr/>
            <p:nvPr/>
          </p:nvSpPr>
          <p:spPr>
            <a:xfrm>
              <a:off x="2471196" y="1872483"/>
              <a:ext cx="235280" cy="65351"/>
            </a:xfrm>
            <a:custGeom>
              <a:avLst/>
              <a:gdLst/>
              <a:ahLst/>
              <a:cxnLst/>
              <a:rect l="l" t="t" r="r" b="b"/>
              <a:pathLst>
                <a:path w="8727" h="2424" extrusionOk="0">
                  <a:moveTo>
                    <a:pt x="632" y="0"/>
                  </a:moveTo>
                  <a:lnTo>
                    <a:pt x="632" y="813"/>
                  </a:lnTo>
                  <a:cubicBezTo>
                    <a:pt x="632" y="1430"/>
                    <a:pt x="376" y="1986"/>
                    <a:pt x="0" y="2423"/>
                  </a:cubicBezTo>
                  <a:lnTo>
                    <a:pt x="7507" y="2423"/>
                  </a:lnTo>
                  <a:cubicBezTo>
                    <a:pt x="8185" y="2423"/>
                    <a:pt x="8726" y="1881"/>
                    <a:pt x="8726" y="1219"/>
                  </a:cubicBezTo>
                  <a:lnTo>
                    <a:pt x="8726" y="407"/>
                  </a:lnTo>
                  <a:cubicBezTo>
                    <a:pt x="8726" y="181"/>
                    <a:pt x="8546" y="0"/>
                    <a:pt x="8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8" name="Google Shape;1708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5121" y="2129176"/>
            <a:ext cx="4208929" cy="236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91"/>
          <p:cNvSpPr/>
          <p:nvPr/>
        </p:nvSpPr>
        <p:spPr>
          <a:xfrm>
            <a:off x="3630371" y="2487706"/>
            <a:ext cx="1116442" cy="69924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91"/>
          <p:cNvSpPr/>
          <p:nvPr/>
        </p:nvSpPr>
        <p:spPr>
          <a:xfrm>
            <a:off x="2513929" y="3142578"/>
            <a:ext cx="1116442" cy="69924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91"/>
          <p:cNvSpPr txBox="1">
            <a:spLocks noGrp="1"/>
          </p:cNvSpPr>
          <p:nvPr>
            <p:ph type="subTitle" idx="1"/>
          </p:nvPr>
        </p:nvSpPr>
        <p:spPr>
          <a:xfrm>
            <a:off x="2256458" y="3772849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螢幕分享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2" name="Google Shape;1712;p91"/>
          <p:cNvSpPr txBox="1">
            <a:spLocks noGrp="1"/>
          </p:cNvSpPr>
          <p:nvPr>
            <p:ph type="subTitle" idx="1"/>
          </p:nvPr>
        </p:nvSpPr>
        <p:spPr>
          <a:xfrm>
            <a:off x="3372908" y="2129174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視訊分享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92"/>
          <p:cNvSpPr/>
          <p:nvPr/>
        </p:nvSpPr>
        <p:spPr>
          <a:xfrm>
            <a:off x="2026661" y="1563688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92"/>
          <p:cNvSpPr txBox="1">
            <a:spLocks noGrp="1"/>
          </p:cNvSpPr>
          <p:nvPr>
            <p:ph type="subTitle" idx="13"/>
          </p:nvPr>
        </p:nvSpPr>
        <p:spPr>
          <a:xfrm>
            <a:off x="4341328" y="1490338"/>
            <a:ext cx="239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與老師或學生公開討論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9" name="Google Shape;1719;p92"/>
          <p:cNvSpPr txBox="1">
            <a:spLocks noGrp="1"/>
          </p:cNvSpPr>
          <p:nvPr>
            <p:ph type="title" idx="9"/>
          </p:nvPr>
        </p:nvSpPr>
        <p:spPr>
          <a:xfrm>
            <a:off x="2187161" y="1636588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聊天室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0" name="Google Shape;1720;p92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主功能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1" name="Google Shape;1721;p92"/>
          <p:cNvSpPr/>
          <p:nvPr/>
        </p:nvSpPr>
        <p:spPr>
          <a:xfrm>
            <a:off x="3640967" y="1563688"/>
            <a:ext cx="338100" cy="33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2" name="Google Shape;1722;p92"/>
          <p:cNvGrpSpPr/>
          <p:nvPr/>
        </p:nvGrpSpPr>
        <p:grpSpPr>
          <a:xfrm>
            <a:off x="3710755" y="1622047"/>
            <a:ext cx="198988" cy="221465"/>
            <a:chOff x="5614355" y="2113128"/>
            <a:chExt cx="336299" cy="374286"/>
          </a:xfrm>
        </p:grpSpPr>
        <p:sp>
          <p:nvSpPr>
            <p:cNvPr id="1723" name="Google Shape;1723;p92"/>
            <p:cNvSpPr/>
            <p:nvPr/>
          </p:nvSpPr>
          <p:spPr>
            <a:xfrm>
              <a:off x="5729151" y="2222612"/>
              <a:ext cx="67373" cy="87970"/>
            </a:xfrm>
            <a:custGeom>
              <a:avLst/>
              <a:gdLst/>
              <a:ahLst/>
              <a:cxnLst/>
              <a:rect l="l" t="t" r="r" b="b"/>
              <a:pathLst>
                <a:path w="2499" h="3263" extrusionOk="0">
                  <a:moveTo>
                    <a:pt x="1273" y="1"/>
                  </a:moveTo>
                  <a:cubicBezTo>
                    <a:pt x="1187" y="1"/>
                    <a:pt x="1098" y="10"/>
                    <a:pt x="1008" y="28"/>
                  </a:cubicBezTo>
                  <a:cubicBezTo>
                    <a:pt x="542" y="133"/>
                    <a:pt x="196" y="524"/>
                    <a:pt x="105" y="915"/>
                  </a:cubicBezTo>
                  <a:cubicBezTo>
                    <a:pt x="1" y="1306"/>
                    <a:pt x="91" y="1713"/>
                    <a:pt x="362" y="2028"/>
                  </a:cubicBezTo>
                  <a:cubicBezTo>
                    <a:pt x="693" y="2405"/>
                    <a:pt x="873" y="2826"/>
                    <a:pt x="873" y="3262"/>
                  </a:cubicBezTo>
                  <a:lnTo>
                    <a:pt x="1686" y="3262"/>
                  </a:lnTo>
                  <a:lnTo>
                    <a:pt x="1686" y="3188"/>
                  </a:lnTo>
                  <a:cubicBezTo>
                    <a:pt x="1686" y="2781"/>
                    <a:pt x="1851" y="2390"/>
                    <a:pt x="2167" y="2059"/>
                  </a:cubicBezTo>
                  <a:cubicBezTo>
                    <a:pt x="2378" y="1833"/>
                    <a:pt x="2498" y="1533"/>
                    <a:pt x="2498" y="1232"/>
                  </a:cubicBezTo>
                  <a:cubicBezTo>
                    <a:pt x="2498" y="563"/>
                    <a:pt x="1963" y="1"/>
                    <a:pt x="1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92"/>
            <p:cNvSpPr/>
            <p:nvPr/>
          </p:nvSpPr>
          <p:spPr>
            <a:xfrm>
              <a:off x="5614355" y="2113128"/>
              <a:ext cx="336299" cy="374286"/>
            </a:xfrm>
            <a:custGeom>
              <a:avLst/>
              <a:gdLst/>
              <a:ahLst/>
              <a:cxnLst/>
              <a:rect l="l" t="t" r="r" b="b"/>
              <a:pathLst>
                <a:path w="12474" h="13883" extrusionOk="0">
                  <a:moveTo>
                    <a:pt x="5537" y="2434"/>
                  </a:moveTo>
                  <a:cubicBezTo>
                    <a:pt x="5763" y="2434"/>
                    <a:pt x="5944" y="2629"/>
                    <a:pt x="5944" y="2840"/>
                  </a:cubicBezTo>
                  <a:lnTo>
                    <a:pt x="5944" y="3307"/>
                  </a:lnTo>
                  <a:cubicBezTo>
                    <a:pt x="6199" y="3351"/>
                    <a:pt x="6440" y="3457"/>
                    <a:pt x="6650" y="3608"/>
                  </a:cubicBezTo>
                  <a:lnTo>
                    <a:pt x="6981" y="3277"/>
                  </a:lnTo>
                  <a:cubicBezTo>
                    <a:pt x="7056" y="3194"/>
                    <a:pt x="7158" y="3152"/>
                    <a:pt x="7262" y="3152"/>
                  </a:cubicBezTo>
                  <a:cubicBezTo>
                    <a:pt x="7365" y="3152"/>
                    <a:pt x="7470" y="3194"/>
                    <a:pt x="7553" y="3277"/>
                  </a:cubicBezTo>
                  <a:cubicBezTo>
                    <a:pt x="7703" y="3427"/>
                    <a:pt x="7703" y="3698"/>
                    <a:pt x="7553" y="3848"/>
                  </a:cubicBezTo>
                  <a:lnTo>
                    <a:pt x="7222" y="4179"/>
                  </a:lnTo>
                  <a:cubicBezTo>
                    <a:pt x="7372" y="4390"/>
                    <a:pt x="7478" y="4631"/>
                    <a:pt x="7523" y="4886"/>
                  </a:cubicBezTo>
                  <a:lnTo>
                    <a:pt x="7974" y="4886"/>
                  </a:lnTo>
                  <a:cubicBezTo>
                    <a:pt x="8200" y="4886"/>
                    <a:pt x="8381" y="5066"/>
                    <a:pt x="8381" y="5293"/>
                  </a:cubicBezTo>
                  <a:cubicBezTo>
                    <a:pt x="8381" y="5518"/>
                    <a:pt x="8200" y="5698"/>
                    <a:pt x="7974" y="5698"/>
                  </a:cubicBezTo>
                  <a:lnTo>
                    <a:pt x="7523" y="5698"/>
                  </a:lnTo>
                  <a:cubicBezTo>
                    <a:pt x="7448" y="6059"/>
                    <a:pt x="7282" y="6406"/>
                    <a:pt x="7027" y="6677"/>
                  </a:cubicBezTo>
                  <a:cubicBezTo>
                    <a:pt x="6907" y="6812"/>
                    <a:pt x="6756" y="7008"/>
                    <a:pt x="6756" y="7249"/>
                  </a:cubicBezTo>
                  <a:lnTo>
                    <a:pt x="6756" y="7730"/>
                  </a:lnTo>
                  <a:cubicBezTo>
                    <a:pt x="6756" y="7955"/>
                    <a:pt x="6576" y="8136"/>
                    <a:pt x="6349" y="8136"/>
                  </a:cubicBezTo>
                  <a:lnTo>
                    <a:pt x="4724" y="8136"/>
                  </a:lnTo>
                  <a:cubicBezTo>
                    <a:pt x="4499" y="8136"/>
                    <a:pt x="4319" y="7955"/>
                    <a:pt x="4319" y="7730"/>
                  </a:cubicBezTo>
                  <a:lnTo>
                    <a:pt x="4319" y="7339"/>
                  </a:lnTo>
                  <a:cubicBezTo>
                    <a:pt x="4319" y="7113"/>
                    <a:pt x="4213" y="6857"/>
                    <a:pt x="4002" y="6617"/>
                  </a:cubicBezTo>
                  <a:cubicBezTo>
                    <a:pt x="3761" y="6346"/>
                    <a:pt x="3627" y="6029"/>
                    <a:pt x="3551" y="5698"/>
                  </a:cubicBezTo>
                  <a:lnTo>
                    <a:pt x="3099" y="5698"/>
                  </a:lnTo>
                  <a:cubicBezTo>
                    <a:pt x="2874" y="5698"/>
                    <a:pt x="2694" y="5518"/>
                    <a:pt x="2694" y="5293"/>
                  </a:cubicBezTo>
                  <a:cubicBezTo>
                    <a:pt x="2694" y="5066"/>
                    <a:pt x="2874" y="4886"/>
                    <a:pt x="3099" y="4886"/>
                  </a:cubicBezTo>
                  <a:lnTo>
                    <a:pt x="3551" y="4886"/>
                  </a:lnTo>
                  <a:cubicBezTo>
                    <a:pt x="3566" y="4841"/>
                    <a:pt x="3566" y="4811"/>
                    <a:pt x="3566" y="4781"/>
                  </a:cubicBezTo>
                  <a:cubicBezTo>
                    <a:pt x="3627" y="4555"/>
                    <a:pt x="3731" y="4360"/>
                    <a:pt x="3852" y="4179"/>
                  </a:cubicBezTo>
                  <a:lnTo>
                    <a:pt x="3521" y="3848"/>
                  </a:lnTo>
                  <a:cubicBezTo>
                    <a:pt x="3370" y="3698"/>
                    <a:pt x="3370" y="3427"/>
                    <a:pt x="3521" y="3277"/>
                  </a:cubicBezTo>
                  <a:cubicBezTo>
                    <a:pt x="3604" y="3194"/>
                    <a:pt x="3709" y="3152"/>
                    <a:pt x="3814" y="3152"/>
                  </a:cubicBezTo>
                  <a:cubicBezTo>
                    <a:pt x="3920" y="3152"/>
                    <a:pt x="4025" y="3194"/>
                    <a:pt x="4108" y="3277"/>
                  </a:cubicBezTo>
                  <a:lnTo>
                    <a:pt x="4423" y="3608"/>
                  </a:lnTo>
                  <a:cubicBezTo>
                    <a:pt x="4634" y="3472"/>
                    <a:pt x="4860" y="3351"/>
                    <a:pt x="5101" y="3307"/>
                  </a:cubicBezTo>
                  <a:cubicBezTo>
                    <a:pt x="5108" y="3299"/>
                    <a:pt x="5112" y="3299"/>
                    <a:pt x="5116" y="3299"/>
                  </a:cubicBezTo>
                  <a:cubicBezTo>
                    <a:pt x="5119" y="3299"/>
                    <a:pt x="5123" y="3299"/>
                    <a:pt x="5131" y="3291"/>
                  </a:cubicBezTo>
                  <a:lnTo>
                    <a:pt x="5131" y="2840"/>
                  </a:lnTo>
                  <a:cubicBezTo>
                    <a:pt x="5131" y="2629"/>
                    <a:pt x="5312" y="2434"/>
                    <a:pt x="5537" y="2434"/>
                  </a:cubicBezTo>
                  <a:close/>
                  <a:moveTo>
                    <a:pt x="6349" y="8948"/>
                  </a:moveTo>
                  <a:cubicBezTo>
                    <a:pt x="6576" y="8948"/>
                    <a:pt x="6756" y="9129"/>
                    <a:pt x="6756" y="9355"/>
                  </a:cubicBezTo>
                  <a:cubicBezTo>
                    <a:pt x="6756" y="9580"/>
                    <a:pt x="6576" y="9761"/>
                    <a:pt x="6349" y="9761"/>
                  </a:cubicBezTo>
                  <a:lnTo>
                    <a:pt x="4724" y="9761"/>
                  </a:lnTo>
                  <a:cubicBezTo>
                    <a:pt x="4499" y="9761"/>
                    <a:pt x="4319" y="9580"/>
                    <a:pt x="4319" y="9355"/>
                  </a:cubicBezTo>
                  <a:cubicBezTo>
                    <a:pt x="4319" y="9129"/>
                    <a:pt x="4499" y="8948"/>
                    <a:pt x="4724" y="8948"/>
                  </a:cubicBezTo>
                  <a:close/>
                  <a:moveTo>
                    <a:pt x="5534" y="0"/>
                  </a:moveTo>
                  <a:cubicBezTo>
                    <a:pt x="5166" y="0"/>
                    <a:pt x="4789" y="38"/>
                    <a:pt x="4409" y="117"/>
                  </a:cubicBezTo>
                  <a:cubicBezTo>
                    <a:pt x="2407" y="538"/>
                    <a:pt x="782" y="2163"/>
                    <a:pt x="361" y="4179"/>
                  </a:cubicBezTo>
                  <a:cubicBezTo>
                    <a:pt x="0" y="6015"/>
                    <a:pt x="557" y="7835"/>
                    <a:pt x="1881" y="9099"/>
                  </a:cubicBezTo>
                  <a:lnTo>
                    <a:pt x="1881" y="13477"/>
                  </a:lnTo>
                  <a:cubicBezTo>
                    <a:pt x="1881" y="13702"/>
                    <a:pt x="2062" y="13883"/>
                    <a:pt x="2287" y="13883"/>
                  </a:cubicBezTo>
                  <a:lnTo>
                    <a:pt x="7162" y="13883"/>
                  </a:lnTo>
                  <a:cubicBezTo>
                    <a:pt x="7388" y="13883"/>
                    <a:pt x="7569" y="13702"/>
                    <a:pt x="7569" y="13477"/>
                  </a:cubicBezTo>
                  <a:lnTo>
                    <a:pt x="7569" y="11385"/>
                  </a:lnTo>
                  <a:lnTo>
                    <a:pt x="9599" y="11385"/>
                  </a:lnTo>
                  <a:cubicBezTo>
                    <a:pt x="10277" y="11385"/>
                    <a:pt x="10818" y="10844"/>
                    <a:pt x="10818" y="10167"/>
                  </a:cubicBezTo>
                  <a:lnTo>
                    <a:pt x="10818" y="8783"/>
                  </a:lnTo>
                  <a:lnTo>
                    <a:pt x="12233" y="8091"/>
                  </a:lnTo>
                  <a:cubicBezTo>
                    <a:pt x="12337" y="8031"/>
                    <a:pt x="12413" y="7941"/>
                    <a:pt x="12443" y="7835"/>
                  </a:cubicBezTo>
                  <a:cubicBezTo>
                    <a:pt x="12473" y="7714"/>
                    <a:pt x="12443" y="7594"/>
                    <a:pt x="12383" y="7504"/>
                  </a:cubicBezTo>
                  <a:lnTo>
                    <a:pt x="10818" y="5157"/>
                  </a:lnTo>
                  <a:cubicBezTo>
                    <a:pt x="10751" y="2266"/>
                    <a:pt x="8384" y="0"/>
                    <a:pt x="5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25" name="Google Shape;1725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7161" y="2139663"/>
            <a:ext cx="4274066" cy="2404162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92"/>
          <p:cNvSpPr/>
          <p:nvPr/>
        </p:nvSpPr>
        <p:spPr>
          <a:xfrm>
            <a:off x="5163671" y="2213013"/>
            <a:ext cx="1243853" cy="2271581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"/>
          <p:cNvSpPr txBox="1">
            <a:spLocks noGrp="1"/>
          </p:cNvSpPr>
          <p:nvPr>
            <p:ph type="title" idx="17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3"/>
          <p:cNvSpPr txBox="1">
            <a:spLocks noGrp="1"/>
          </p:cNvSpPr>
          <p:nvPr>
            <p:ph type="title" idx="18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3" name="Google Shape;853;p3"/>
          <p:cNvSpPr txBox="1">
            <a:spLocks noGrp="1"/>
          </p:cNvSpPr>
          <p:nvPr>
            <p:ph type="title" idx="19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3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需求訪談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5" name="Google Shape;855;p3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專業技術如何達成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6" name="Google Shape;856;p3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系統簡要功能概述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7" name="Google Shape;857;p3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專題介紹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8" name="Google Shape;858;p3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預期目標及未來展望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9" name="Google Shape;859;p3"/>
          <p:cNvSpPr txBox="1">
            <a:spLocks noGrp="1"/>
          </p:cNvSpPr>
          <p:nvPr>
            <p:ph type="title" idx="14"/>
          </p:nvPr>
        </p:nvSpPr>
        <p:spPr>
          <a:xfrm>
            <a:off x="5767650" y="3555675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結語與評審講評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0" name="Google Shape;860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目錄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1" name="Google Shape;861;p3"/>
          <p:cNvSpPr txBox="1">
            <a:spLocks noGrp="1"/>
          </p:cNvSpPr>
          <p:nvPr>
            <p:ph type="subTitle" idx="1"/>
          </p:nvPr>
        </p:nvSpPr>
        <p:spPr>
          <a:xfrm>
            <a:off x="2092578" y="2809398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教師訪談內容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學生問卷回饋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2" name="Google Shape;862;p3"/>
          <p:cNvSpPr txBox="1">
            <a:spLocks noGrp="1"/>
          </p:cNvSpPr>
          <p:nvPr>
            <p:ph type="subTitle" idx="4"/>
          </p:nvPr>
        </p:nvSpPr>
        <p:spPr>
          <a:xfrm>
            <a:off x="5700422" y="1761942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介紹Firebase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介紹WebRTC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3" name="Google Shape;863;p3"/>
          <p:cNvSpPr txBox="1">
            <a:spLocks noGrp="1"/>
          </p:cNvSpPr>
          <p:nvPr>
            <p:ph type="subTitle" idx="6"/>
          </p:nvPr>
        </p:nvSpPr>
        <p:spPr>
          <a:xfrm>
            <a:off x="2092578" y="3856854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主功能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副功能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3"/>
          <p:cNvSpPr txBox="1">
            <a:spLocks noGrp="1"/>
          </p:cNvSpPr>
          <p:nvPr>
            <p:ph type="subTitle" idx="8"/>
          </p:nvPr>
        </p:nvSpPr>
        <p:spPr>
          <a:xfrm>
            <a:off x="2092598" y="1615396"/>
            <a:ext cx="2479402" cy="967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緣起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核心思想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商業價值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3"/>
          <p:cNvSpPr txBox="1">
            <a:spLocks noGrp="1"/>
          </p:cNvSpPr>
          <p:nvPr>
            <p:ph type="subTitle" idx="13"/>
          </p:nvPr>
        </p:nvSpPr>
        <p:spPr>
          <a:xfrm>
            <a:off x="5700423" y="2809398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預期目標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未來展望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6" name="Google Shape;866;p3"/>
          <p:cNvSpPr txBox="1">
            <a:spLocks noGrp="1"/>
          </p:cNvSpPr>
          <p:nvPr>
            <p:ph type="subTitle" idx="15"/>
          </p:nvPr>
        </p:nvSpPr>
        <p:spPr>
          <a:xfrm>
            <a:off x="5700411" y="3856850"/>
            <a:ext cx="198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結語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評審講評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7" name="Google Shape;867;p3"/>
          <p:cNvSpPr txBox="1">
            <a:spLocks noGrp="1"/>
          </p:cNvSpPr>
          <p:nvPr>
            <p:ph type="title" idx="16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8" name="Google Shape;868;p3"/>
          <p:cNvSpPr txBox="1">
            <a:spLocks noGrp="1"/>
          </p:cNvSpPr>
          <p:nvPr>
            <p:ph type="title" idx="20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9" name="Google Shape;869;p3"/>
          <p:cNvSpPr txBox="1">
            <a:spLocks noGrp="1"/>
          </p:cNvSpPr>
          <p:nvPr>
            <p:ph type="title" idx="2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70" name="Google Shape;870;p3"/>
          <p:cNvGrpSpPr/>
          <p:nvPr/>
        </p:nvGrpSpPr>
        <p:grpSpPr>
          <a:xfrm flipH="1">
            <a:off x="1772990" y="1558774"/>
            <a:ext cx="337856" cy="93999"/>
            <a:chOff x="5963614" y="809024"/>
            <a:chExt cx="339690" cy="94500"/>
          </a:xfrm>
        </p:grpSpPr>
        <p:sp>
          <p:nvSpPr>
            <p:cNvPr id="871" name="Google Shape;871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3" name="Google Shape;873;p3"/>
          <p:cNvGrpSpPr/>
          <p:nvPr/>
        </p:nvGrpSpPr>
        <p:grpSpPr>
          <a:xfrm flipH="1">
            <a:off x="1772990" y="2638049"/>
            <a:ext cx="337856" cy="93999"/>
            <a:chOff x="5963614" y="809024"/>
            <a:chExt cx="339690" cy="94500"/>
          </a:xfrm>
        </p:grpSpPr>
        <p:sp>
          <p:nvSpPr>
            <p:cNvPr id="874" name="Google Shape;874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" name="Google Shape;876;p3"/>
          <p:cNvGrpSpPr/>
          <p:nvPr/>
        </p:nvGrpSpPr>
        <p:grpSpPr>
          <a:xfrm flipH="1">
            <a:off x="1772990" y="3654349"/>
            <a:ext cx="337856" cy="93999"/>
            <a:chOff x="5963614" y="809024"/>
            <a:chExt cx="339690" cy="94500"/>
          </a:xfrm>
        </p:grpSpPr>
        <p:sp>
          <p:nvSpPr>
            <p:cNvPr id="877" name="Google Shape;877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9" name="Google Shape;879;p3"/>
          <p:cNvGrpSpPr/>
          <p:nvPr/>
        </p:nvGrpSpPr>
        <p:grpSpPr>
          <a:xfrm flipH="1">
            <a:off x="5429790" y="1558774"/>
            <a:ext cx="337856" cy="93999"/>
            <a:chOff x="5963614" y="809024"/>
            <a:chExt cx="339690" cy="94500"/>
          </a:xfrm>
        </p:grpSpPr>
        <p:sp>
          <p:nvSpPr>
            <p:cNvPr id="880" name="Google Shape;880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3"/>
          <p:cNvGrpSpPr/>
          <p:nvPr/>
        </p:nvGrpSpPr>
        <p:grpSpPr>
          <a:xfrm flipH="1">
            <a:off x="5429790" y="2638049"/>
            <a:ext cx="337856" cy="93999"/>
            <a:chOff x="5963614" y="809024"/>
            <a:chExt cx="339690" cy="94500"/>
          </a:xfrm>
        </p:grpSpPr>
        <p:sp>
          <p:nvSpPr>
            <p:cNvPr id="883" name="Google Shape;883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3"/>
          <p:cNvGrpSpPr/>
          <p:nvPr/>
        </p:nvGrpSpPr>
        <p:grpSpPr>
          <a:xfrm flipH="1">
            <a:off x="5429790" y="3654349"/>
            <a:ext cx="337856" cy="93999"/>
            <a:chOff x="5963614" y="809024"/>
            <a:chExt cx="339690" cy="94500"/>
          </a:xfrm>
        </p:grpSpPr>
        <p:sp>
          <p:nvSpPr>
            <p:cNvPr id="886" name="Google Shape;886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93"/>
          <p:cNvSpPr/>
          <p:nvPr/>
        </p:nvSpPr>
        <p:spPr>
          <a:xfrm>
            <a:off x="2027129" y="1563688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93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主功能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3" name="Google Shape;1733;p93"/>
          <p:cNvSpPr txBox="1">
            <a:spLocks noGrp="1"/>
          </p:cNvSpPr>
          <p:nvPr>
            <p:ph type="title" idx="5"/>
          </p:nvPr>
        </p:nvSpPr>
        <p:spPr>
          <a:xfrm>
            <a:off x="2187629" y="1647188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警醒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4" name="Google Shape;1734;p93"/>
          <p:cNvSpPr txBox="1">
            <a:spLocks noGrp="1"/>
          </p:cNvSpPr>
          <p:nvPr>
            <p:ph type="subTitle" idx="6"/>
          </p:nvPr>
        </p:nvSpPr>
        <p:spPr>
          <a:xfrm>
            <a:off x="4265355" y="1500714"/>
            <a:ext cx="294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提醒並確認學生是否坐在電腦前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5" name="Google Shape;1735;p93"/>
          <p:cNvSpPr/>
          <p:nvPr/>
        </p:nvSpPr>
        <p:spPr>
          <a:xfrm>
            <a:off x="3632879" y="1563688"/>
            <a:ext cx="338100" cy="338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6" name="Google Shape;1736;p93"/>
          <p:cNvGrpSpPr/>
          <p:nvPr/>
        </p:nvGrpSpPr>
        <p:grpSpPr>
          <a:xfrm>
            <a:off x="3719520" y="1637380"/>
            <a:ext cx="199014" cy="199177"/>
            <a:chOff x="3934666" y="2113020"/>
            <a:chExt cx="374017" cy="374393"/>
          </a:xfrm>
        </p:grpSpPr>
        <p:sp>
          <p:nvSpPr>
            <p:cNvPr id="1737" name="Google Shape;1737;p93"/>
            <p:cNvSpPr/>
            <p:nvPr/>
          </p:nvSpPr>
          <p:spPr>
            <a:xfrm>
              <a:off x="4175608" y="2246068"/>
              <a:ext cx="133075" cy="65728"/>
            </a:xfrm>
            <a:custGeom>
              <a:avLst/>
              <a:gdLst/>
              <a:ahLst/>
              <a:cxnLst/>
              <a:rect l="l" t="t" r="r" b="b"/>
              <a:pathLst>
                <a:path w="4936" h="2438" extrusionOk="0">
                  <a:moveTo>
                    <a:pt x="2031" y="1"/>
                  </a:moveTo>
                  <a:cubicBezTo>
                    <a:pt x="1505" y="1"/>
                    <a:pt x="1054" y="346"/>
                    <a:pt x="888" y="813"/>
                  </a:cubicBezTo>
                  <a:lnTo>
                    <a:pt x="1" y="813"/>
                  </a:lnTo>
                  <a:lnTo>
                    <a:pt x="1" y="1625"/>
                  </a:lnTo>
                  <a:lnTo>
                    <a:pt x="888" y="1625"/>
                  </a:lnTo>
                  <a:cubicBezTo>
                    <a:pt x="1054" y="2107"/>
                    <a:pt x="1505" y="2438"/>
                    <a:pt x="2031" y="2438"/>
                  </a:cubicBezTo>
                  <a:lnTo>
                    <a:pt x="3716" y="2438"/>
                  </a:lnTo>
                  <a:cubicBezTo>
                    <a:pt x="4394" y="2438"/>
                    <a:pt x="4936" y="1896"/>
                    <a:pt x="4936" y="1219"/>
                  </a:cubicBezTo>
                  <a:cubicBezTo>
                    <a:pt x="4936" y="542"/>
                    <a:pt x="4394" y="1"/>
                    <a:pt x="3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93"/>
            <p:cNvSpPr/>
            <p:nvPr/>
          </p:nvSpPr>
          <p:spPr>
            <a:xfrm>
              <a:off x="4175608" y="2355579"/>
              <a:ext cx="133075" cy="66133"/>
            </a:xfrm>
            <a:custGeom>
              <a:avLst/>
              <a:gdLst/>
              <a:ahLst/>
              <a:cxnLst/>
              <a:rect l="l" t="t" r="r" b="b"/>
              <a:pathLst>
                <a:path w="4936" h="2453" extrusionOk="0">
                  <a:moveTo>
                    <a:pt x="2031" y="1"/>
                  </a:moveTo>
                  <a:cubicBezTo>
                    <a:pt x="1505" y="1"/>
                    <a:pt x="1054" y="346"/>
                    <a:pt x="888" y="813"/>
                  </a:cubicBezTo>
                  <a:lnTo>
                    <a:pt x="1" y="813"/>
                  </a:lnTo>
                  <a:lnTo>
                    <a:pt x="1" y="1626"/>
                  </a:lnTo>
                  <a:lnTo>
                    <a:pt x="888" y="1626"/>
                  </a:lnTo>
                  <a:cubicBezTo>
                    <a:pt x="1054" y="2107"/>
                    <a:pt x="1505" y="2453"/>
                    <a:pt x="2031" y="2453"/>
                  </a:cubicBezTo>
                  <a:lnTo>
                    <a:pt x="3716" y="2453"/>
                  </a:lnTo>
                  <a:cubicBezTo>
                    <a:pt x="4394" y="2453"/>
                    <a:pt x="4936" y="1897"/>
                    <a:pt x="4936" y="1219"/>
                  </a:cubicBezTo>
                  <a:cubicBezTo>
                    <a:pt x="4936" y="557"/>
                    <a:pt x="4394" y="1"/>
                    <a:pt x="3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93"/>
            <p:cNvSpPr/>
            <p:nvPr/>
          </p:nvSpPr>
          <p:spPr>
            <a:xfrm>
              <a:off x="4044204" y="2267986"/>
              <a:ext cx="21918" cy="21918"/>
            </a:xfrm>
            <a:custGeom>
              <a:avLst/>
              <a:gdLst/>
              <a:ahLst/>
              <a:cxnLst/>
              <a:rect l="l" t="t" r="r" b="b"/>
              <a:pathLst>
                <a:path w="813" h="813" extrusionOk="0">
                  <a:moveTo>
                    <a:pt x="406" y="0"/>
                  </a:moveTo>
                  <a:cubicBezTo>
                    <a:pt x="181" y="0"/>
                    <a:pt x="0" y="181"/>
                    <a:pt x="0" y="406"/>
                  </a:cubicBezTo>
                  <a:cubicBezTo>
                    <a:pt x="0" y="632"/>
                    <a:pt x="181" y="812"/>
                    <a:pt x="406" y="812"/>
                  </a:cubicBezTo>
                  <a:cubicBezTo>
                    <a:pt x="632" y="812"/>
                    <a:pt x="813" y="632"/>
                    <a:pt x="813" y="406"/>
                  </a:cubicBezTo>
                  <a:cubicBezTo>
                    <a:pt x="813" y="181"/>
                    <a:pt x="632" y="0"/>
                    <a:pt x="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93"/>
            <p:cNvSpPr/>
            <p:nvPr/>
          </p:nvSpPr>
          <p:spPr>
            <a:xfrm>
              <a:off x="4027975" y="2311769"/>
              <a:ext cx="54378" cy="21945"/>
            </a:xfrm>
            <a:custGeom>
              <a:avLst/>
              <a:gdLst/>
              <a:ahLst/>
              <a:cxnLst/>
              <a:rect l="l" t="t" r="r" b="b"/>
              <a:pathLst>
                <a:path w="2017" h="814" extrusionOk="0">
                  <a:moveTo>
                    <a:pt x="1008" y="1"/>
                  </a:moveTo>
                  <a:cubicBezTo>
                    <a:pt x="602" y="1"/>
                    <a:pt x="225" y="212"/>
                    <a:pt x="0" y="543"/>
                  </a:cubicBezTo>
                  <a:cubicBezTo>
                    <a:pt x="301" y="707"/>
                    <a:pt x="647" y="813"/>
                    <a:pt x="1008" y="813"/>
                  </a:cubicBezTo>
                  <a:cubicBezTo>
                    <a:pt x="1369" y="813"/>
                    <a:pt x="1715" y="707"/>
                    <a:pt x="2016" y="543"/>
                  </a:cubicBezTo>
                  <a:cubicBezTo>
                    <a:pt x="1790" y="212"/>
                    <a:pt x="1415" y="1"/>
                    <a:pt x="10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93"/>
            <p:cNvSpPr/>
            <p:nvPr/>
          </p:nvSpPr>
          <p:spPr>
            <a:xfrm>
              <a:off x="4000394" y="2224176"/>
              <a:ext cx="109538" cy="87620"/>
            </a:xfrm>
            <a:custGeom>
              <a:avLst/>
              <a:gdLst/>
              <a:ahLst/>
              <a:cxnLst/>
              <a:rect l="l" t="t" r="r" b="b"/>
              <a:pathLst>
                <a:path w="4063" h="3250" extrusionOk="0">
                  <a:moveTo>
                    <a:pt x="2031" y="0"/>
                  </a:moveTo>
                  <a:cubicBezTo>
                    <a:pt x="917" y="0"/>
                    <a:pt x="0" y="917"/>
                    <a:pt x="0" y="2031"/>
                  </a:cubicBezTo>
                  <a:cubicBezTo>
                    <a:pt x="0" y="2498"/>
                    <a:pt x="151" y="2903"/>
                    <a:pt x="406" y="3250"/>
                  </a:cubicBezTo>
                  <a:cubicBezTo>
                    <a:pt x="572" y="3024"/>
                    <a:pt x="783" y="2859"/>
                    <a:pt x="1023" y="2723"/>
                  </a:cubicBezTo>
                  <a:cubicBezTo>
                    <a:pt x="887" y="2528"/>
                    <a:pt x="813" y="2287"/>
                    <a:pt x="813" y="2031"/>
                  </a:cubicBezTo>
                  <a:cubicBezTo>
                    <a:pt x="813" y="1369"/>
                    <a:pt x="1354" y="813"/>
                    <a:pt x="2031" y="813"/>
                  </a:cubicBezTo>
                  <a:cubicBezTo>
                    <a:pt x="2708" y="813"/>
                    <a:pt x="3250" y="1369"/>
                    <a:pt x="3250" y="2031"/>
                  </a:cubicBezTo>
                  <a:cubicBezTo>
                    <a:pt x="3250" y="2287"/>
                    <a:pt x="3174" y="2528"/>
                    <a:pt x="3039" y="2723"/>
                  </a:cubicBezTo>
                  <a:cubicBezTo>
                    <a:pt x="3280" y="2859"/>
                    <a:pt x="3491" y="3024"/>
                    <a:pt x="3656" y="3250"/>
                  </a:cubicBezTo>
                  <a:cubicBezTo>
                    <a:pt x="3912" y="2903"/>
                    <a:pt x="4062" y="2498"/>
                    <a:pt x="4062" y="2031"/>
                  </a:cubicBezTo>
                  <a:cubicBezTo>
                    <a:pt x="4062" y="917"/>
                    <a:pt x="3160" y="0"/>
                    <a:pt x="2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93"/>
            <p:cNvSpPr/>
            <p:nvPr/>
          </p:nvSpPr>
          <p:spPr>
            <a:xfrm>
              <a:off x="3934666" y="2178748"/>
              <a:ext cx="240968" cy="242964"/>
            </a:xfrm>
            <a:custGeom>
              <a:avLst/>
              <a:gdLst/>
              <a:ahLst/>
              <a:cxnLst/>
              <a:rect l="l" t="t" r="r" b="b"/>
              <a:pathLst>
                <a:path w="8938" h="9012" extrusionOk="0">
                  <a:moveTo>
                    <a:pt x="2844" y="7372"/>
                  </a:moveTo>
                  <a:cubicBezTo>
                    <a:pt x="3070" y="7372"/>
                    <a:pt x="3251" y="7553"/>
                    <a:pt x="3251" y="7778"/>
                  </a:cubicBezTo>
                  <a:cubicBezTo>
                    <a:pt x="3251" y="8019"/>
                    <a:pt x="3070" y="8185"/>
                    <a:pt x="2844" y="8185"/>
                  </a:cubicBezTo>
                  <a:cubicBezTo>
                    <a:pt x="2619" y="8185"/>
                    <a:pt x="2438" y="8019"/>
                    <a:pt x="2438" y="7778"/>
                  </a:cubicBezTo>
                  <a:cubicBezTo>
                    <a:pt x="2438" y="7553"/>
                    <a:pt x="2619" y="7372"/>
                    <a:pt x="2844" y="7372"/>
                  </a:cubicBezTo>
                  <a:close/>
                  <a:moveTo>
                    <a:pt x="4469" y="7372"/>
                  </a:moveTo>
                  <a:cubicBezTo>
                    <a:pt x="4695" y="7372"/>
                    <a:pt x="4876" y="7553"/>
                    <a:pt x="4876" y="7778"/>
                  </a:cubicBezTo>
                  <a:cubicBezTo>
                    <a:pt x="4876" y="8019"/>
                    <a:pt x="4695" y="8185"/>
                    <a:pt x="4469" y="8185"/>
                  </a:cubicBezTo>
                  <a:cubicBezTo>
                    <a:pt x="4244" y="8185"/>
                    <a:pt x="4063" y="8019"/>
                    <a:pt x="4063" y="7778"/>
                  </a:cubicBezTo>
                  <a:cubicBezTo>
                    <a:pt x="4063" y="7553"/>
                    <a:pt x="4244" y="7372"/>
                    <a:pt x="4469" y="7372"/>
                  </a:cubicBezTo>
                  <a:close/>
                  <a:moveTo>
                    <a:pt x="6094" y="7372"/>
                  </a:moveTo>
                  <a:cubicBezTo>
                    <a:pt x="6320" y="7372"/>
                    <a:pt x="6500" y="7553"/>
                    <a:pt x="6500" y="7778"/>
                  </a:cubicBezTo>
                  <a:cubicBezTo>
                    <a:pt x="6500" y="8019"/>
                    <a:pt x="6320" y="8185"/>
                    <a:pt x="6094" y="8185"/>
                  </a:cubicBezTo>
                  <a:cubicBezTo>
                    <a:pt x="5869" y="8185"/>
                    <a:pt x="5688" y="8019"/>
                    <a:pt x="5688" y="7778"/>
                  </a:cubicBezTo>
                  <a:cubicBezTo>
                    <a:pt x="5688" y="7553"/>
                    <a:pt x="5869" y="7372"/>
                    <a:pt x="6094" y="7372"/>
                  </a:cubicBezTo>
                  <a:close/>
                  <a:moveTo>
                    <a:pt x="1" y="0"/>
                  </a:moveTo>
                  <a:lnTo>
                    <a:pt x="1" y="9012"/>
                  </a:lnTo>
                  <a:lnTo>
                    <a:pt x="8938" y="9012"/>
                  </a:lnTo>
                  <a:lnTo>
                    <a:pt x="8938" y="8185"/>
                  </a:lnTo>
                  <a:lnTo>
                    <a:pt x="7719" y="8185"/>
                  </a:lnTo>
                  <a:cubicBezTo>
                    <a:pt x="7493" y="8185"/>
                    <a:pt x="7313" y="8019"/>
                    <a:pt x="7313" y="7778"/>
                  </a:cubicBezTo>
                  <a:cubicBezTo>
                    <a:pt x="7313" y="7553"/>
                    <a:pt x="7493" y="7372"/>
                    <a:pt x="7719" y="7372"/>
                  </a:cubicBezTo>
                  <a:lnTo>
                    <a:pt x="8938" y="7372"/>
                  </a:lnTo>
                  <a:lnTo>
                    <a:pt x="8938" y="4122"/>
                  </a:lnTo>
                  <a:lnTo>
                    <a:pt x="7283" y="4122"/>
                  </a:lnTo>
                  <a:cubicBezTo>
                    <a:pt x="7087" y="5477"/>
                    <a:pt x="5883" y="6560"/>
                    <a:pt x="4469" y="6560"/>
                  </a:cubicBezTo>
                  <a:cubicBezTo>
                    <a:pt x="2920" y="6560"/>
                    <a:pt x="1626" y="5266"/>
                    <a:pt x="1626" y="3716"/>
                  </a:cubicBezTo>
                  <a:cubicBezTo>
                    <a:pt x="1626" y="2151"/>
                    <a:pt x="2904" y="873"/>
                    <a:pt x="4469" y="873"/>
                  </a:cubicBezTo>
                  <a:cubicBezTo>
                    <a:pt x="5899" y="873"/>
                    <a:pt x="7087" y="1940"/>
                    <a:pt x="7283" y="3310"/>
                  </a:cubicBezTo>
                  <a:lnTo>
                    <a:pt x="8938" y="3310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93"/>
            <p:cNvSpPr/>
            <p:nvPr/>
          </p:nvSpPr>
          <p:spPr>
            <a:xfrm>
              <a:off x="3934666" y="2443603"/>
              <a:ext cx="240968" cy="43810"/>
            </a:xfrm>
            <a:custGeom>
              <a:avLst/>
              <a:gdLst/>
              <a:ahLst/>
              <a:cxnLst/>
              <a:rect l="l" t="t" r="r" b="b"/>
              <a:pathLst>
                <a:path w="8938" h="1625" extrusionOk="0">
                  <a:moveTo>
                    <a:pt x="1" y="0"/>
                  </a:moveTo>
                  <a:lnTo>
                    <a:pt x="1" y="407"/>
                  </a:lnTo>
                  <a:cubicBezTo>
                    <a:pt x="1" y="1069"/>
                    <a:pt x="542" y="1625"/>
                    <a:pt x="1219" y="1625"/>
                  </a:cubicBezTo>
                  <a:lnTo>
                    <a:pt x="7719" y="1625"/>
                  </a:lnTo>
                  <a:cubicBezTo>
                    <a:pt x="8396" y="1625"/>
                    <a:pt x="8938" y="1069"/>
                    <a:pt x="8938" y="407"/>
                  </a:cubicBezTo>
                  <a:lnTo>
                    <a:pt x="8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93"/>
            <p:cNvSpPr/>
            <p:nvPr/>
          </p:nvSpPr>
          <p:spPr>
            <a:xfrm>
              <a:off x="3934666" y="2113020"/>
              <a:ext cx="240968" cy="43837"/>
            </a:xfrm>
            <a:custGeom>
              <a:avLst/>
              <a:gdLst/>
              <a:ahLst/>
              <a:cxnLst/>
              <a:rect l="l" t="t" r="r" b="b"/>
              <a:pathLst>
                <a:path w="8938" h="1626" extrusionOk="0">
                  <a:moveTo>
                    <a:pt x="1219" y="1"/>
                  </a:moveTo>
                  <a:cubicBezTo>
                    <a:pt x="542" y="1"/>
                    <a:pt x="1" y="557"/>
                    <a:pt x="1" y="1219"/>
                  </a:cubicBezTo>
                  <a:lnTo>
                    <a:pt x="1" y="1626"/>
                  </a:lnTo>
                  <a:lnTo>
                    <a:pt x="8938" y="1626"/>
                  </a:lnTo>
                  <a:lnTo>
                    <a:pt x="8938" y="1219"/>
                  </a:lnTo>
                  <a:cubicBezTo>
                    <a:pt x="8938" y="557"/>
                    <a:pt x="8396" y="1"/>
                    <a:pt x="7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45" name="Google Shape;174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92" y="2060113"/>
            <a:ext cx="4381258" cy="246446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93"/>
          <p:cNvSpPr/>
          <p:nvPr/>
        </p:nvSpPr>
        <p:spPr>
          <a:xfrm>
            <a:off x="2483075" y="3136500"/>
            <a:ext cx="746700" cy="57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7" name="Google Shape;1747;p93"/>
          <p:cNvCxnSpPr>
            <a:stCxn id="1746" idx="3"/>
          </p:cNvCxnSpPr>
          <p:nvPr/>
        </p:nvCxnSpPr>
        <p:spPr>
          <a:xfrm rot="10800000" flipH="1">
            <a:off x="3229775" y="2062950"/>
            <a:ext cx="2119200" cy="135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93"/>
          <p:cNvCxnSpPr>
            <a:stCxn id="1746" idx="3"/>
          </p:cNvCxnSpPr>
          <p:nvPr/>
        </p:nvCxnSpPr>
        <p:spPr>
          <a:xfrm>
            <a:off x="3229775" y="3422850"/>
            <a:ext cx="2147100" cy="581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9" name="Google Shape;1749;p93"/>
          <p:cNvPicPr preferRelativeResize="0"/>
          <p:nvPr/>
        </p:nvPicPr>
        <p:blipFill rotWithShape="1">
          <a:blip r:embed="rId3">
            <a:alphaModFix/>
          </a:blip>
          <a:srcRect l="37829" t="44663" r="43847" b="32098"/>
          <a:stretch/>
        </p:blipFill>
        <p:spPr>
          <a:xfrm>
            <a:off x="5339526" y="2060132"/>
            <a:ext cx="2725776" cy="19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93"/>
          <p:cNvSpPr/>
          <p:nvPr/>
        </p:nvSpPr>
        <p:spPr>
          <a:xfrm>
            <a:off x="6870475" y="3061825"/>
            <a:ext cx="998700" cy="1008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3"/>
          <p:cNvSpPr txBox="1">
            <a:spLocks noGrp="1"/>
          </p:cNvSpPr>
          <p:nvPr>
            <p:ph type="subTitle" idx="6"/>
          </p:nvPr>
        </p:nvSpPr>
        <p:spPr>
          <a:xfrm>
            <a:off x="6973078" y="2789975"/>
            <a:ext cx="896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警醒按鈕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94"/>
          <p:cNvSpPr/>
          <p:nvPr/>
        </p:nvSpPr>
        <p:spPr>
          <a:xfrm>
            <a:off x="2033917" y="1563688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94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主功能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8" name="Google Shape;1758;p94"/>
          <p:cNvSpPr txBox="1">
            <a:spLocks noGrp="1"/>
          </p:cNvSpPr>
          <p:nvPr>
            <p:ph type="title" idx="7"/>
          </p:nvPr>
        </p:nvSpPr>
        <p:spPr>
          <a:xfrm>
            <a:off x="2194417" y="1647188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成員管理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9" name="Google Shape;1759;p94"/>
          <p:cNvSpPr txBox="1">
            <a:spLocks noGrp="1"/>
          </p:cNvSpPr>
          <p:nvPr>
            <p:ph type="subTitle" idx="8"/>
          </p:nvPr>
        </p:nvSpPr>
        <p:spPr>
          <a:xfrm>
            <a:off x="4350113" y="1500938"/>
            <a:ext cx="278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授課老師得以確認學生出缺席狀況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0" name="Google Shape;1760;p94"/>
          <p:cNvSpPr/>
          <p:nvPr/>
        </p:nvSpPr>
        <p:spPr>
          <a:xfrm>
            <a:off x="3659073" y="1564565"/>
            <a:ext cx="338100" cy="3381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1" name="Google Shape;1761;p94"/>
          <p:cNvGrpSpPr/>
          <p:nvPr/>
        </p:nvGrpSpPr>
        <p:grpSpPr>
          <a:xfrm>
            <a:off x="3735386" y="1639476"/>
            <a:ext cx="199009" cy="195174"/>
            <a:chOff x="7220227" y="2734286"/>
            <a:chExt cx="373585" cy="366386"/>
          </a:xfrm>
        </p:grpSpPr>
        <p:sp>
          <p:nvSpPr>
            <p:cNvPr id="1762" name="Google Shape;1762;p94"/>
            <p:cNvSpPr/>
            <p:nvPr/>
          </p:nvSpPr>
          <p:spPr>
            <a:xfrm>
              <a:off x="7485891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843" y="0"/>
                  </a:moveTo>
                  <a:lnTo>
                    <a:pt x="0" y="843"/>
                  </a:lnTo>
                  <a:lnTo>
                    <a:pt x="3657" y="4498"/>
                  </a:lnTo>
                  <a:cubicBezTo>
                    <a:pt x="4002" y="3882"/>
                    <a:pt x="3928" y="3084"/>
                    <a:pt x="3401" y="257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94"/>
            <p:cNvSpPr/>
            <p:nvPr/>
          </p:nvSpPr>
          <p:spPr>
            <a:xfrm>
              <a:off x="7448174" y="2996472"/>
              <a:ext cx="120916" cy="104200"/>
            </a:xfrm>
            <a:custGeom>
              <a:avLst/>
              <a:gdLst/>
              <a:ahLst/>
              <a:cxnLst/>
              <a:rect l="l" t="t" r="r" b="b"/>
              <a:pathLst>
                <a:path w="4485" h="3865" extrusionOk="0">
                  <a:moveTo>
                    <a:pt x="843" y="0"/>
                  </a:moveTo>
                  <a:lnTo>
                    <a:pt x="1" y="843"/>
                  </a:lnTo>
                  <a:lnTo>
                    <a:pt x="2559" y="3401"/>
                  </a:lnTo>
                  <a:cubicBezTo>
                    <a:pt x="2869" y="3711"/>
                    <a:pt x="3273" y="3864"/>
                    <a:pt x="3676" y="3864"/>
                  </a:cubicBezTo>
                  <a:cubicBezTo>
                    <a:pt x="3957" y="3864"/>
                    <a:pt x="4237" y="3790"/>
                    <a:pt x="4484" y="3641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94"/>
            <p:cNvSpPr/>
            <p:nvPr/>
          </p:nvSpPr>
          <p:spPr>
            <a:xfrm>
              <a:off x="7398271" y="2909877"/>
              <a:ext cx="95358" cy="94306"/>
            </a:xfrm>
            <a:custGeom>
              <a:avLst/>
              <a:gdLst/>
              <a:ahLst/>
              <a:cxnLst/>
              <a:rect l="l" t="t" r="r" b="b"/>
              <a:pathLst>
                <a:path w="3537" h="3498" extrusionOk="0">
                  <a:moveTo>
                    <a:pt x="2130" y="0"/>
                  </a:moveTo>
                  <a:cubicBezTo>
                    <a:pt x="2028" y="0"/>
                    <a:pt x="1927" y="38"/>
                    <a:pt x="1852" y="113"/>
                  </a:cubicBezTo>
                  <a:lnTo>
                    <a:pt x="151" y="1798"/>
                  </a:lnTo>
                  <a:cubicBezTo>
                    <a:pt x="1" y="1963"/>
                    <a:pt x="1" y="2204"/>
                    <a:pt x="151" y="2370"/>
                  </a:cubicBezTo>
                  <a:lnTo>
                    <a:pt x="1280" y="3498"/>
                  </a:lnTo>
                  <a:lnTo>
                    <a:pt x="3537" y="1241"/>
                  </a:lnTo>
                  <a:lnTo>
                    <a:pt x="2408" y="113"/>
                  </a:lnTo>
                  <a:cubicBezTo>
                    <a:pt x="2333" y="38"/>
                    <a:pt x="2231" y="0"/>
                    <a:pt x="2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94"/>
            <p:cNvSpPr/>
            <p:nvPr/>
          </p:nvSpPr>
          <p:spPr>
            <a:xfrm>
              <a:off x="7221845" y="2734286"/>
              <a:ext cx="203656" cy="201364"/>
            </a:xfrm>
            <a:custGeom>
              <a:avLst/>
              <a:gdLst/>
              <a:ahLst/>
              <a:cxnLst/>
              <a:rect l="l" t="t" r="r" b="b"/>
              <a:pathLst>
                <a:path w="7554" h="7469" extrusionOk="0">
                  <a:moveTo>
                    <a:pt x="2444" y="0"/>
                  </a:moveTo>
                  <a:cubicBezTo>
                    <a:pt x="2336" y="0"/>
                    <a:pt x="2228" y="7"/>
                    <a:pt x="2121" y="21"/>
                  </a:cubicBezTo>
                  <a:cubicBezTo>
                    <a:pt x="1971" y="51"/>
                    <a:pt x="1850" y="157"/>
                    <a:pt x="1806" y="291"/>
                  </a:cubicBezTo>
                  <a:cubicBezTo>
                    <a:pt x="1760" y="442"/>
                    <a:pt x="1790" y="592"/>
                    <a:pt x="1896" y="698"/>
                  </a:cubicBezTo>
                  <a:lnTo>
                    <a:pt x="3024" y="1826"/>
                  </a:lnTo>
                  <a:lnTo>
                    <a:pt x="1896" y="2955"/>
                  </a:lnTo>
                  <a:lnTo>
                    <a:pt x="783" y="1826"/>
                  </a:lnTo>
                  <a:cubicBezTo>
                    <a:pt x="709" y="1753"/>
                    <a:pt x="605" y="1716"/>
                    <a:pt x="503" y="1716"/>
                  </a:cubicBezTo>
                  <a:cubicBezTo>
                    <a:pt x="460" y="1716"/>
                    <a:pt x="417" y="1722"/>
                    <a:pt x="376" y="1736"/>
                  </a:cubicBezTo>
                  <a:cubicBezTo>
                    <a:pt x="226" y="1781"/>
                    <a:pt x="121" y="1902"/>
                    <a:pt x="105" y="2052"/>
                  </a:cubicBezTo>
                  <a:cubicBezTo>
                    <a:pt x="0" y="2774"/>
                    <a:pt x="226" y="3527"/>
                    <a:pt x="767" y="4068"/>
                  </a:cubicBezTo>
                  <a:cubicBezTo>
                    <a:pt x="1234" y="4535"/>
                    <a:pt x="1840" y="4766"/>
                    <a:pt x="2447" y="4766"/>
                  </a:cubicBezTo>
                  <a:cubicBezTo>
                    <a:pt x="2798" y="4766"/>
                    <a:pt x="3150" y="4689"/>
                    <a:pt x="3475" y="4534"/>
                  </a:cubicBezTo>
                  <a:lnTo>
                    <a:pt x="6424" y="7469"/>
                  </a:lnTo>
                  <a:lnTo>
                    <a:pt x="7553" y="6340"/>
                  </a:lnTo>
                  <a:lnTo>
                    <a:pt x="4604" y="3406"/>
                  </a:lnTo>
                  <a:cubicBezTo>
                    <a:pt x="5026" y="2518"/>
                    <a:pt x="4890" y="1435"/>
                    <a:pt x="4153" y="698"/>
                  </a:cubicBezTo>
                  <a:cubicBezTo>
                    <a:pt x="3678" y="224"/>
                    <a:pt x="3062" y="0"/>
                    <a:pt x="2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94"/>
            <p:cNvSpPr/>
            <p:nvPr/>
          </p:nvSpPr>
          <p:spPr>
            <a:xfrm>
              <a:off x="7220227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3160" y="0"/>
                  </a:moveTo>
                  <a:lnTo>
                    <a:pt x="602" y="2572"/>
                  </a:lnTo>
                  <a:cubicBezTo>
                    <a:pt x="75" y="3084"/>
                    <a:pt x="0" y="3882"/>
                    <a:pt x="361" y="4498"/>
                  </a:cubicBezTo>
                  <a:lnTo>
                    <a:pt x="4002" y="843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94"/>
            <p:cNvSpPr/>
            <p:nvPr/>
          </p:nvSpPr>
          <p:spPr>
            <a:xfrm>
              <a:off x="7244950" y="2996472"/>
              <a:ext cx="121320" cy="104200"/>
            </a:xfrm>
            <a:custGeom>
              <a:avLst/>
              <a:gdLst/>
              <a:ahLst/>
              <a:cxnLst/>
              <a:rect l="l" t="t" r="r" b="b"/>
              <a:pathLst>
                <a:path w="4500" h="3865" extrusionOk="0">
                  <a:moveTo>
                    <a:pt x="3657" y="0"/>
                  </a:moveTo>
                  <a:lnTo>
                    <a:pt x="0" y="3641"/>
                  </a:lnTo>
                  <a:cubicBezTo>
                    <a:pt x="254" y="3790"/>
                    <a:pt x="538" y="3864"/>
                    <a:pt x="821" y="3864"/>
                  </a:cubicBezTo>
                  <a:cubicBezTo>
                    <a:pt x="1227" y="3864"/>
                    <a:pt x="1631" y="3711"/>
                    <a:pt x="1942" y="3401"/>
                  </a:cubicBezTo>
                  <a:lnTo>
                    <a:pt x="4500" y="84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94"/>
            <p:cNvSpPr/>
            <p:nvPr/>
          </p:nvSpPr>
          <p:spPr>
            <a:xfrm>
              <a:off x="7422212" y="2734421"/>
              <a:ext cx="168770" cy="157015"/>
            </a:xfrm>
            <a:custGeom>
              <a:avLst/>
              <a:gdLst/>
              <a:ahLst/>
              <a:cxnLst/>
              <a:rect l="l" t="t" r="r" b="b"/>
              <a:pathLst>
                <a:path w="6260" h="5824" extrusionOk="0">
                  <a:moveTo>
                    <a:pt x="5127" y="1"/>
                  </a:moveTo>
                  <a:cubicBezTo>
                    <a:pt x="5060" y="1"/>
                    <a:pt x="4995" y="16"/>
                    <a:pt x="4936" y="46"/>
                  </a:cubicBezTo>
                  <a:lnTo>
                    <a:pt x="2829" y="1219"/>
                  </a:lnTo>
                  <a:cubicBezTo>
                    <a:pt x="2724" y="1279"/>
                    <a:pt x="2649" y="1385"/>
                    <a:pt x="2633" y="1490"/>
                  </a:cubicBezTo>
                  <a:lnTo>
                    <a:pt x="2378" y="2724"/>
                  </a:lnTo>
                  <a:lnTo>
                    <a:pt x="1" y="5101"/>
                  </a:lnTo>
                  <a:lnTo>
                    <a:pt x="723" y="5823"/>
                  </a:lnTo>
                  <a:cubicBezTo>
                    <a:pt x="888" y="5748"/>
                    <a:pt x="1054" y="5703"/>
                    <a:pt x="1235" y="5703"/>
                  </a:cubicBezTo>
                  <a:cubicBezTo>
                    <a:pt x="1355" y="5703"/>
                    <a:pt x="1475" y="5733"/>
                    <a:pt x="1596" y="5763"/>
                  </a:cubicBezTo>
                  <a:lnTo>
                    <a:pt x="3506" y="3853"/>
                  </a:lnTo>
                  <a:lnTo>
                    <a:pt x="4740" y="3596"/>
                  </a:lnTo>
                  <a:cubicBezTo>
                    <a:pt x="4846" y="3582"/>
                    <a:pt x="4950" y="3506"/>
                    <a:pt x="5010" y="3401"/>
                  </a:cubicBezTo>
                  <a:lnTo>
                    <a:pt x="6184" y="1295"/>
                  </a:lnTo>
                  <a:cubicBezTo>
                    <a:pt x="6260" y="1145"/>
                    <a:pt x="6244" y="948"/>
                    <a:pt x="6109" y="814"/>
                  </a:cubicBezTo>
                  <a:lnTo>
                    <a:pt x="5417" y="122"/>
                  </a:lnTo>
                  <a:cubicBezTo>
                    <a:pt x="5334" y="39"/>
                    <a:pt x="5230" y="1"/>
                    <a:pt x="51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94"/>
            <p:cNvSpPr/>
            <p:nvPr/>
          </p:nvSpPr>
          <p:spPr>
            <a:xfrm>
              <a:off x="7320384" y="2917345"/>
              <a:ext cx="71417" cy="86838"/>
            </a:xfrm>
            <a:custGeom>
              <a:avLst/>
              <a:gdLst/>
              <a:ahLst/>
              <a:cxnLst/>
              <a:rect l="l" t="t" r="r" b="b"/>
              <a:pathLst>
                <a:path w="2649" h="3221" extrusionOk="0">
                  <a:moveTo>
                    <a:pt x="964" y="1"/>
                  </a:moveTo>
                  <a:lnTo>
                    <a:pt x="1" y="964"/>
                  </a:lnTo>
                  <a:lnTo>
                    <a:pt x="2258" y="3221"/>
                  </a:lnTo>
                  <a:lnTo>
                    <a:pt x="2649" y="2815"/>
                  </a:lnTo>
                  <a:lnTo>
                    <a:pt x="2484" y="2649"/>
                  </a:lnTo>
                  <a:cubicBezTo>
                    <a:pt x="2123" y="2288"/>
                    <a:pt x="2047" y="1746"/>
                    <a:pt x="2258" y="1295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0" name="Google Shape;177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5582" y="2058977"/>
            <a:ext cx="4492251" cy="2526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126fa12c206_2_117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52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g126fa12c206_2_117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g126fa12c206_2_117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專業技術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如何達成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8" name="Google Shape;1778;g126fa12c206_2_117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04.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9" name="Google Shape;1779;g126fa12c206_2_117"/>
          <p:cNvSpPr txBox="1">
            <a:spLocks noGrp="1"/>
          </p:cNvSpPr>
          <p:nvPr>
            <p:ph type="subTitle" idx="1"/>
          </p:nvPr>
        </p:nvSpPr>
        <p:spPr>
          <a:xfrm>
            <a:off x="720000" y="3442000"/>
            <a:ext cx="32394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介紹Firebase、WebRTC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80" name="Google Shape;1780;g126fa12c206_2_117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1781" name="Google Shape;1781;g126fa12c206_2_117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g126fa12c206_2_117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3" name="Google Shape;1783;g126fa12c206_2_117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1784" name="Google Shape;1784;g126fa12c206_2_117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g126fa12c206_2_117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g126fa12c206_2_117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g126fa12c206_2_117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g126fa12c206_2_117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g126fa12c206_2_117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g126fa12c206_2_117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g126fa12c206_2_117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g126fa12c206_2_117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g126fa12c206_2_117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g126fa12c206_2_117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372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g126fa12c206_2_117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g126fa12c206_2_117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g126fa12c206_2_117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g126fa12c206_2_117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g126fa12c206_2_117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g126fa12c206_2_117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g126fa12c206_2_117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g126fa12c206_2_117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g126fa12c206_2_117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g126fa12c206_2_117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g126fa12c206_2_117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g126fa12c206_2_117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g126fa12c206_2_117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g126fa12c206_2_117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g126fa12c206_2_117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g126fa12c206_2_117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g126fa12c206_2_117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g126fa12c206_2_117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g126fa12c206_2_117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g126fa12c206_2_117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g126fa12c206_2_117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g126fa12c206_2_117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g126fa12c206_2_117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8" name="Google Shape;1818;g126fa12c206_2_117"/>
            <p:cNvGrpSpPr/>
            <p:nvPr/>
          </p:nvGrpSpPr>
          <p:grpSpPr>
            <a:xfrm rot="-5400000">
              <a:off x="6743322" y="3210574"/>
              <a:ext cx="600510" cy="600510"/>
              <a:chOff x="5289166" y="402821"/>
              <a:chExt cx="801000" cy="801000"/>
            </a:xfrm>
          </p:grpSpPr>
          <p:sp>
            <p:nvSpPr>
              <p:cNvPr id="1819" name="Google Shape;1819;g126fa12c206_2_117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g126fa12c206_2_117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1" name="Google Shape;1821;g126fa12c206_2_117"/>
            <p:cNvGrpSpPr/>
            <p:nvPr/>
          </p:nvGrpSpPr>
          <p:grpSpPr>
            <a:xfrm>
              <a:off x="4585086" y="3005758"/>
              <a:ext cx="573803" cy="573803"/>
              <a:chOff x="2149575" y="1922175"/>
              <a:chExt cx="1332875" cy="1332875"/>
            </a:xfrm>
          </p:grpSpPr>
          <p:sp>
            <p:nvSpPr>
              <p:cNvPr id="1822" name="Google Shape;1822;g126fa12c206_2_117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4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g126fa12c206_2_117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4" name="Google Shape;1824;g126fa12c206_2_117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1825" name="Google Shape;1825;g126fa12c206_2_117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g126fa12c206_2_117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7" name="Google Shape;1827;g126fa12c206_2_117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1828" name="Google Shape;1828;g126fa12c206_2_117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g126fa12c206_2_117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1c338fabcb_0_79"/>
          <p:cNvSpPr txBox="1">
            <a:spLocks noGrp="1"/>
          </p:cNvSpPr>
          <p:nvPr>
            <p:ph type="title"/>
          </p:nvPr>
        </p:nvSpPr>
        <p:spPr>
          <a:xfrm>
            <a:off x="643800" y="1119598"/>
            <a:ext cx="3852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Firebase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5" name="Google Shape;1835;g11c338fabcb_0_79"/>
          <p:cNvSpPr txBox="1">
            <a:spLocks noGrp="1"/>
          </p:cNvSpPr>
          <p:nvPr>
            <p:ph type="subTitle" idx="1"/>
          </p:nvPr>
        </p:nvSpPr>
        <p:spPr>
          <a:xfrm>
            <a:off x="646036" y="1788084"/>
            <a:ext cx="37053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2400" b="1">
                <a:latin typeface="Open Sans"/>
                <a:ea typeface="Open Sans"/>
                <a:cs typeface="Open Sans"/>
                <a:sym typeface="Open Sans"/>
              </a:rPr>
              <a:t>非關聯式線上資料庫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免費</a:t>
            </a:r>
            <a:endParaRPr/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資料透過加密協議更安全</a:t>
            </a:r>
            <a:endParaRPr sz="1500" b="1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傳輸穩定且快速</a:t>
            </a:r>
            <a:endParaRPr sz="1500" b="1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規則化限定存取</a:t>
            </a:r>
            <a:endParaRPr/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隨時聆聽資料變動</a:t>
            </a:r>
            <a:endParaRPr/>
          </a:p>
          <a:p>
            <a:pPr marL="7620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Open Sans Medium"/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36" name="Google Shape;1836;g11c338fabcb_0_79"/>
          <p:cNvGrpSpPr/>
          <p:nvPr/>
        </p:nvGrpSpPr>
        <p:grpSpPr>
          <a:xfrm>
            <a:off x="5018757" y="1534161"/>
            <a:ext cx="3480206" cy="1986279"/>
            <a:chOff x="4646883" y="1534161"/>
            <a:chExt cx="3852080" cy="2198521"/>
          </a:xfrm>
        </p:grpSpPr>
        <p:grpSp>
          <p:nvGrpSpPr>
            <p:cNvPr id="1837" name="Google Shape;1837;g11c338fabcb_0_79"/>
            <p:cNvGrpSpPr/>
            <p:nvPr/>
          </p:nvGrpSpPr>
          <p:grpSpPr>
            <a:xfrm flipH="1">
              <a:off x="4994337" y="1705248"/>
              <a:ext cx="861213" cy="1229177"/>
              <a:chOff x="5484389" y="2699155"/>
              <a:chExt cx="1632940" cy="2330636"/>
            </a:xfrm>
          </p:grpSpPr>
          <p:sp>
            <p:nvSpPr>
              <p:cNvPr id="1838" name="Google Shape;1838;g11c338fabcb_0_79"/>
              <p:cNvSpPr/>
              <p:nvPr/>
            </p:nvSpPr>
            <p:spPr>
              <a:xfrm rot="1337864">
                <a:off x="5849934" y="2791559"/>
                <a:ext cx="901851" cy="2104597"/>
              </a:xfrm>
              <a:custGeom>
                <a:avLst/>
                <a:gdLst/>
                <a:ahLst/>
                <a:cxnLst/>
                <a:rect l="l" t="t" r="r" b="b"/>
                <a:pathLst>
                  <a:path w="27098" h="63237" extrusionOk="0">
                    <a:moveTo>
                      <a:pt x="3771" y="1"/>
                    </a:moveTo>
                    <a:cubicBezTo>
                      <a:pt x="3500" y="1"/>
                      <a:pt x="3230" y="34"/>
                      <a:pt x="2976" y="102"/>
                    </a:cubicBezTo>
                    <a:cubicBezTo>
                      <a:pt x="1878" y="406"/>
                      <a:pt x="1116" y="1116"/>
                      <a:pt x="728" y="2214"/>
                    </a:cubicBezTo>
                    <a:cubicBezTo>
                      <a:pt x="1" y="4260"/>
                      <a:pt x="744" y="7083"/>
                      <a:pt x="1878" y="8621"/>
                    </a:cubicBezTo>
                    <a:cubicBezTo>
                      <a:pt x="2216" y="9095"/>
                      <a:pt x="2621" y="9568"/>
                      <a:pt x="3010" y="10024"/>
                    </a:cubicBezTo>
                    <a:cubicBezTo>
                      <a:pt x="3922" y="11123"/>
                      <a:pt x="4887" y="12255"/>
                      <a:pt x="5326" y="13659"/>
                    </a:cubicBezTo>
                    <a:cubicBezTo>
                      <a:pt x="6154" y="16228"/>
                      <a:pt x="5410" y="18426"/>
                      <a:pt x="4684" y="20555"/>
                    </a:cubicBezTo>
                    <a:cubicBezTo>
                      <a:pt x="4294" y="21687"/>
                      <a:pt x="3889" y="22871"/>
                      <a:pt x="3719" y="24122"/>
                    </a:cubicBezTo>
                    <a:cubicBezTo>
                      <a:pt x="3365" y="26725"/>
                      <a:pt x="3922" y="29125"/>
                      <a:pt x="5258" y="30748"/>
                    </a:cubicBezTo>
                    <a:cubicBezTo>
                      <a:pt x="5630" y="31187"/>
                      <a:pt x="6086" y="31593"/>
                      <a:pt x="6509" y="31999"/>
                    </a:cubicBezTo>
                    <a:cubicBezTo>
                      <a:pt x="7134" y="32557"/>
                      <a:pt x="7776" y="33148"/>
                      <a:pt x="8233" y="33876"/>
                    </a:cubicBezTo>
                    <a:cubicBezTo>
                      <a:pt x="9670" y="36073"/>
                      <a:pt x="9146" y="38981"/>
                      <a:pt x="8639" y="40975"/>
                    </a:cubicBezTo>
                    <a:cubicBezTo>
                      <a:pt x="8572" y="41262"/>
                      <a:pt x="8486" y="41550"/>
                      <a:pt x="8419" y="41837"/>
                    </a:cubicBezTo>
                    <a:cubicBezTo>
                      <a:pt x="7895" y="43798"/>
                      <a:pt x="7371" y="45810"/>
                      <a:pt x="7794" y="47737"/>
                    </a:cubicBezTo>
                    <a:cubicBezTo>
                      <a:pt x="8335" y="50171"/>
                      <a:pt x="10228" y="51878"/>
                      <a:pt x="12223" y="53687"/>
                    </a:cubicBezTo>
                    <a:cubicBezTo>
                      <a:pt x="13879" y="55174"/>
                      <a:pt x="15586" y="56712"/>
                      <a:pt x="16516" y="58740"/>
                    </a:cubicBezTo>
                    <a:cubicBezTo>
                      <a:pt x="16719" y="59180"/>
                      <a:pt x="16888" y="59637"/>
                      <a:pt x="17040" y="60077"/>
                    </a:cubicBezTo>
                    <a:cubicBezTo>
                      <a:pt x="17328" y="60870"/>
                      <a:pt x="17598" y="61632"/>
                      <a:pt x="18071" y="62256"/>
                    </a:cubicBezTo>
                    <a:cubicBezTo>
                      <a:pt x="18561" y="62916"/>
                      <a:pt x="19221" y="63237"/>
                      <a:pt x="20082" y="63237"/>
                    </a:cubicBezTo>
                    <a:cubicBezTo>
                      <a:pt x="20522" y="63237"/>
                      <a:pt x="21013" y="63153"/>
                      <a:pt x="21536" y="62984"/>
                    </a:cubicBezTo>
                    <a:cubicBezTo>
                      <a:pt x="22162" y="62781"/>
                      <a:pt x="22838" y="62459"/>
                      <a:pt x="23514" y="62054"/>
                    </a:cubicBezTo>
                    <a:cubicBezTo>
                      <a:pt x="25694" y="60753"/>
                      <a:pt x="27098" y="58251"/>
                      <a:pt x="27030" y="55833"/>
                    </a:cubicBezTo>
                    <a:cubicBezTo>
                      <a:pt x="26963" y="53500"/>
                      <a:pt x="25796" y="51489"/>
                      <a:pt x="24579" y="49342"/>
                    </a:cubicBezTo>
                    <a:cubicBezTo>
                      <a:pt x="23700" y="47838"/>
                      <a:pt x="22804" y="46265"/>
                      <a:pt x="22331" y="44559"/>
                    </a:cubicBezTo>
                    <a:cubicBezTo>
                      <a:pt x="21367" y="41212"/>
                      <a:pt x="22111" y="37696"/>
                      <a:pt x="22838" y="34298"/>
                    </a:cubicBezTo>
                    <a:cubicBezTo>
                      <a:pt x="22922" y="33926"/>
                      <a:pt x="22990" y="33554"/>
                      <a:pt x="23075" y="33182"/>
                    </a:cubicBezTo>
                    <a:cubicBezTo>
                      <a:pt x="23801" y="29616"/>
                      <a:pt x="24292" y="25559"/>
                      <a:pt x="22331" y="22381"/>
                    </a:cubicBezTo>
                    <a:cubicBezTo>
                      <a:pt x="20995" y="20234"/>
                      <a:pt x="18714" y="18831"/>
                      <a:pt x="16516" y="17479"/>
                    </a:cubicBezTo>
                    <a:cubicBezTo>
                      <a:pt x="14082" y="15974"/>
                      <a:pt x="11563" y="14436"/>
                      <a:pt x="10244" y="11883"/>
                    </a:cubicBezTo>
                    <a:cubicBezTo>
                      <a:pt x="9484" y="10429"/>
                      <a:pt x="9196" y="8773"/>
                      <a:pt x="8926" y="7184"/>
                    </a:cubicBezTo>
                    <a:lnTo>
                      <a:pt x="8842" y="6728"/>
                    </a:lnTo>
                    <a:cubicBezTo>
                      <a:pt x="8554" y="5054"/>
                      <a:pt x="8182" y="3314"/>
                      <a:pt x="7168" y="1928"/>
                    </a:cubicBezTo>
                    <a:cubicBezTo>
                      <a:pt x="6323" y="760"/>
                      <a:pt x="4988" y="1"/>
                      <a:pt x="3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g11c338fabcb_0_79"/>
              <p:cNvSpPr/>
              <p:nvPr/>
            </p:nvSpPr>
            <p:spPr>
              <a:xfrm>
                <a:off x="5976368" y="2785366"/>
                <a:ext cx="708700" cy="2244425"/>
              </a:xfrm>
              <a:custGeom>
                <a:avLst/>
                <a:gdLst/>
                <a:ahLst/>
                <a:cxnLst/>
                <a:rect l="l" t="t" r="r" b="b"/>
                <a:pathLst>
                  <a:path w="28348" h="89777" extrusionOk="0">
                    <a:moveTo>
                      <a:pt x="22990" y="0"/>
                    </a:moveTo>
                    <a:cubicBezTo>
                      <a:pt x="20759" y="0"/>
                      <a:pt x="19253" y="2249"/>
                      <a:pt x="18933" y="4480"/>
                    </a:cubicBezTo>
                    <a:cubicBezTo>
                      <a:pt x="18764" y="5765"/>
                      <a:pt x="18764" y="7016"/>
                      <a:pt x="18764" y="8215"/>
                    </a:cubicBezTo>
                    <a:cubicBezTo>
                      <a:pt x="18764" y="10616"/>
                      <a:pt x="18764" y="12881"/>
                      <a:pt x="17445" y="15281"/>
                    </a:cubicBezTo>
                    <a:cubicBezTo>
                      <a:pt x="16634" y="16769"/>
                      <a:pt x="15535" y="18071"/>
                      <a:pt x="14453" y="19322"/>
                    </a:cubicBezTo>
                    <a:cubicBezTo>
                      <a:pt x="13693" y="20235"/>
                      <a:pt x="12881" y="21181"/>
                      <a:pt x="12221" y="22178"/>
                    </a:cubicBezTo>
                    <a:cubicBezTo>
                      <a:pt x="9839" y="25694"/>
                      <a:pt x="9010" y="30005"/>
                      <a:pt x="9805" y="34653"/>
                    </a:cubicBezTo>
                    <a:cubicBezTo>
                      <a:pt x="10515" y="38795"/>
                      <a:pt x="9433" y="42090"/>
                      <a:pt x="6052" y="46030"/>
                    </a:cubicBezTo>
                    <a:cubicBezTo>
                      <a:pt x="3077" y="49512"/>
                      <a:pt x="1" y="53096"/>
                      <a:pt x="964" y="58167"/>
                    </a:cubicBezTo>
                    <a:cubicBezTo>
                      <a:pt x="1302" y="59958"/>
                      <a:pt x="2131" y="61716"/>
                      <a:pt x="2924" y="63441"/>
                    </a:cubicBezTo>
                    <a:cubicBezTo>
                      <a:pt x="4311" y="66364"/>
                      <a:pt x="5714" y="69391"/>
                      <a:pt x="4885" y="72772"/>
                    </a:cubicBezTo>
                    <a:cubicBezTo>
                      <a:pt x="4599" y="73921"/>
                      <a:pt x="4040" y="74985"/>
                      <a:pt x="3517" y="75999"/>
                    </a:cubicBezTo>
                    <a:cubicBezTo>
                      <a:pt x="3246" y="76524"/>
                      <a:pt x="2958" y="77065"/>
                      <a:pt x="2722" y="77606"/>
                    </a:cubicBezTo>
                    <a:cubicBezTo>
                      <a:pt x="1741" y="79837"/>
                      <a:pt x="1471" y="82186"/>
                      <a:pt x="1978" y="84248"/>
                    </a:cubicBezTo>
                    <a:cubicBezTo>
                      <a:pt x="2367" y="85905"/>
                      <a:pt x="3314" y="87426"/>
                      <a:pt x="4565" y="88441"/>
                    </a:cubicBezTo>
                    <a:cubicBezTo>
                      <a:pt x="5020" y="88813"/>
                      <a:pt x="5494" y="89101"/>
                      <a:pt x="6001" y="89320"/>
                    </a:cubicBezTo>
                    <a:cubicBezTo>
                      <a:pt x="6677" y="89624"/>
                      <a:pt x="7472" y="89777"/>
                      <a:pt x="8401" y="89777"/>
                    </a:cubicBezTo>
                    <a:cubicBezTo>
                      <a:pt x="10768" y="89777"/>
                      <a:pt x="13727" y="88762"/>
                      <a:pt x="15552" y="87309"/>
                    </a:cubicBezTo>
                    <a:cubicBezTo>
                      <a:pt x="18527" y="84976"/>
                      <a:pt x="18392" y="81866"/>
                      <a:pt x="18239" y="78569"/>
                    </a:cubicBezTo>
                    <a:cubicBezTo>
                      <a:pt x="18122" y="75932"/>
                      <a:pt x="18003" y="73227"/>
                      <a:pt x="19456" y="70777"/>
                    </a:cubicBezTo>
                    <a:cubicBezTo>
                      <a:pt x="20099" y="69661"/>
                      <a:pt x="20910" y="68647"/>
                      <a:pt x="21671" y="67649"/>
                    </a:cubicBezTo>
                    <a:cubicBezTo>
                      <a:pt x="22972" y="65976"/>
                      <a:pt x="24207" y="64403"/>
                      <a:pt x="24832" y="62426"/>
                    </a:cubicBezTo>
                    <a:cubicBezTo>
                      <a:pt x="25796" y="59418"/>
                      <a:pt x="24967" y="56172"/>
                      <a:pt x="24122" y="53670"/>
                    </a:cubicBezTo>
                    <a:cubicBezTo>
                      <a:pt x="23885" y="52994"/>
                      <a:pt x="23632" y="52300"/>
                      <a:pt x="23396" y="51624"/>
                    </a:cubicBezTo>
                    <a:cubicBezTo>
                      <a:pt x="22600" y="49444"/>
                      <a:pt x="21789" y="47195"/>
                      <a:pt x="21536" y="44846"/>
                    </a:cubicBezTo>
                    <a:cubicBezTo>
                      <a:pt x="21282" y="42226"/>
                      <a:pt x="21773" y="40096"/>
                      <a:pt x="23057" y="38304"/>
                    </a:cubicBezTo>
                    <a:cubicBezTo>
                      <a:pt x="23396" y="37831"/>
                      <a:pt x="23767" y="37391"/>
                      <a:pt x="24122" y="36952"/>
                    </a:cubicBezTo>
                    <a:cubicBezTo>
                      <a:pt x="24680" y="36259"/>
                      <a:pt x="25271" y="35532"/>
                      <a:pt x="25728" y="34754"/>
                    </a:cubicBezTo>
                    <a:cubicBezTo>
                      <a:pt x="27638" y="31441"/>
                      <a:pt x="26826" y="28078"/>
                      <a:pt x="25947" y="24511"/>
                    </a:cubicBezTo>
                    <a:cubicBezTo>
                      <a:pt x="25187" y="21434"/>
                      <a:pt x="24410" y="18274"/>
                      <a:pt x="25508" y="15130"/>
                    </a:cubicBezTo>
                    <a:cubicBezTo>
                      <a:pt x="25812" y="14267"/>
                      <a:pt x="26218" y="13439"/>
                      <a:pt x="26623" y="12644"/>
                    </a:cubicBezTo>
                    <a:cubicBezTo>
                      <a:pt x="26860" y="12155"/>
                      <a:pt x="27097" y="11647"/>
                      <a:pt x="27317" y="11157"/>
                    </a:cubicBezTo>
                    <a:cubicBezTo>
                      <a:pt x="28162" y="9213"/>
                      <a:pt x="28348" y="6745"/>
                      <a:pt x="27790" y="4530"/>
                    </a:cubicBezTo>
                    <a:cubicBezTo>
                      <a:pt x="27317" y="2637"/>
                      <a:pt x="26150" y="1082"/>
                      <a:pt x="24663" y="390"/>
                    </a:cubicBezTo>
                    <a:cubicBezTo>
                      <a:pt x="24105" y="135"/>
                      <a:pt x="23531" y="0"/>
                      <a:pt x="229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0" name="Google Shape;1840;g11c338fabcb_0_79"/>
            <p:cNvGrpSpPr/>
            <p:nvPr/>
          </p:nvGrpSpPr>
          <p:grpSpPr>
            <a:xfrm>
              <a:off x="4646883" y="2774145"/>
              <a:ext cx="1170434" cy="792593"/>
              <a:chOff x="5275594" y="2739478"/>
              <a:chExt cx="1119818" cy="758317"/>
            </a:xfrm>
          </p:grpSpPr>
          <p:sp>
            <p:nvSpPr>
              <p:cNvPr id="1841" name="Google Shape;1841;g11c338fabcb_0_79"/>
              <p:cNvSpPr/>
              <p:nvPr/>
            </p:nvSpPr>
            <p:spPr>
              <a:xfrm>
                <a:off x="5492248" y="2739478"/>
                <a:ext cx="903164" cy="758317"/>
              </a:xfrm>
              <a:custGeom>
                <a:avLst/>
                <a:gdLst/>
                <a:ahLst/>
                <a:cxnLst/>
                <a:rect l="l" t="t" r="r" b="b"/>
                <a:pathLst>
                  <a:path w="81994" h="68844" extrusionOk="0">
                    <a:moveTo>
                      <a:pt x="6777" y="1"/>
                    </a:moveTo>
                    <a:cubicBezTo>
                      <a:pt x="3043" y="1"/>
                      <a:pt x="0" y="3043"/>
                      <a:pt x="0" y="6778"/>
                    </a:cubicBezTo>
                    <a:lnTo>
                      <a:pt x="0" y="62067"/>
                    </a:lnTo>
                    <a:cubicBezTo>
                      <a:pt x="0" y="65801"/>
                      <a:pt x="3043" y="68844"/>
                      <a:pt x="6777" y="68844"/>
                    </a:cubicBezTo>
                    <a:lnTo>
                      <a:pt x="75217" y="68844"/>
                    </a:lnTo>
                    <a:cubicBezTo>
                      <a:pt x="78952" y="68844"/>
                      <a:pt x="81993" y="65801"/>
                      <a:pt x="81993" y="62067"/>
                    </a:cubicBezTo>
                    <a:lnTo>
                      <a:pt x="81993" y="6778"/>
                    </a:lnTo>
                    <a:cubicBezTo>
                      <a:pt x="81993" y="3043"/>
                      <a:pt x="78952" y="1"/>
                      <a:pt x="75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g11c338fabcb_0_79"/>
              <p:cNvSpPr/>
              <p:nvPr/>
            </p:nvSpPr>
            <p:spPr>
              <a:xfrm>
                <a:off x="5275594" y="3124397"/>
                <a:ext cx="95742" cy="246273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22358" extrusionOk="0">
                    <a:moveTo>
                      <a:pt x="1852" y="1"/>
                    </a:moveTo>
                    <a:cubicBezTo>
                      <a:pt x="837" y="1"/>
                      <a:pt x="0" y="838"/>
                      <a:pt x="0" y="1868"/>
                    </a:cubicBezTo>
                    <a:lnTo>
                      <a:pt x="0" y="20490"/>
                    </a:lnTo>
                    <a:cubicBezTo>
                      <a:pt x="0" y="21520"/>
                      <a:pt x="837" y="22357"/>
                      <a:pt x="1852" y="22357"/>
                    </a:cubicBezTo>
                    <a:lnTo>
                      <a:pt x="6841" y="22357"/>
                    </a:lnTo>
                    <a:cubicBezTo>
                      <a:pt x="7855" y="22357"/>
                      <a:pt x="8692" y="21520"/>
                      <a:pt x="8692" y="20490"/>
                    </a:cubicBezTo>
                    <a:lnTo>
                      <a:pt x="8692" y="1868"/>
                    </a:lnTo>
                    <a:cubicBezTo>
                      <a:pt x="8692" y="838"/>
                      <a:pt x="7855" y="1"/>
                      <a:pt x="68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g11c338fabcb_0_79"/>
              <p:cNvSpPr/>
              <p:nvPr/>
            </p:nvSpPr>
            <p:spPr>
              <a:xfrm>
                <a:off x="5444564" y="3004003"/>
                <a:ext cx="95566" cy="366667"/>
              </a:xfrm>
              <a:custGeom>
                <a:avLst/>
                <a:gdLst/>
                <a:ahLst/>
                <a:cxnLst/>
                <a:rect l="l" t="t" r="r" b="b"/>
                <a:pathLst>
                  <a:path w="8676" h="33288" extrusionOk="0">
                    <a:moveTo>
                      <a:pt x="1851" y="1"/>
                    </a:moveTo>
                    <a:cubicBezTo>
                      <a:pt x="820" y="1"/>
                      <a:pt x="0" y="838"/>
                      <a:pt x="0" y="1852"/>
                    </a:cubicBezTo>
                    <a:lnTo>
                      <a:pt x="0" y="31420"/>
                    </a:lnTo>
                    <a:cubicBezTo>
                      <a:pt x="0" y="32450"/>
                      <a:pt x="820" y="33287"/>
                      <a:pt x="1851" y="33287"/>
                    </a:cubicBezTo>
                    <a:lnTo>
                      <a:pt x="6825" y="33287"/>
                    </a:lnTo>
                    <a:cubicBezTo>
                      <a:pt x="7855" y="33287"/>
                      <a:pt x="8675" y="32450"/>
                      <a:pt x="8675" y="31420"/>
                    </a:cubicBezTo>
                    <a:lnTo>
                      <a:pt x="8675" y="1852"/>
                    </a:lnTo>
                    <a:cubicBezTo>
                      <a:pt x="8675" y="838"/>
                      <a:pt x="7855" y="1"/>
                      <a:pt x="6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g11c338fabcb_0_79"/>
              <p:cNvSpPr/>
              <p:nvPr/>
            </p:nvSpPr>
            <p:spPr>
              <a:xfrm>
                <a:off x="5613347" y="3201865"/>
                <a:ext cx="95753" cy="16880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15325" extrusionOk="0">
                    <a:moveTo>
                      <a:pt x="1851" y="1"/>
                    </a:moveTo>
                    <a:cubicBezTo>
                      <a:pt x="837" y="1"/>
                      <a:pt x="0" y="838"/>
                      <a:pt x="0" y="1852"/>
                    </a:cubicBezTo>
                    <a:lnTo>
                      <a:pt x="0" y="13457"/>
                    </a:lnTo>
                    <a:cubicBezTo>
                      <a:pt x="0" y="14487"/>
                      <a:pt x="837" y="15324"/>
                      <a:pt x="1851" y="15324"/>
                    </a:cubicBezTo>
                    <a:lnTo>
                      <a:pt x="6825" y="15324"/>
                    </a:lnTo>
                    <a:cubicBezTo>
                      <a:pt x="7855" y="15324"/>
                      <a:pt x="8692" y="14487"/>
                      <a:pt x="8692" y="13457"/>
                    </a:cubicBezTo>
                    <a:lnTo>
                      <a:pt x="8692" y="1852"/>
                    </a:lnTo>
                    <a:cubicBezTo>
                      <a:pt x="8692" y="838"/>
                      <a:pt x="7855" y="1"/>
                      <a:pt x="68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g11c338fabcb_0_79"/>
              <p:cNvSpPr/>
              <p:nvPr/>
            </p:nvSpPr>
            <p:spPr>
              <a:xfrm>
                <a:off x="5782130" y="2888588"/>
                <a:ext cx="95753" cy="482082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3766" extrusionOk="0">
                    <a:moveTo>
                      <a:pt x="1868" y="1"/>
                    </a:moveTo>
                    <a:cubicBezTo>
                      <a:pt x="838" y="1"/>
                      <a:pt x="1" y="821"/>
                      <a:pt x="1" y="1851"/>
                    </a:cubicBezTo>
                    <a:lnTo>
                      <a:pt x="1" y="41898"/>
                    </a:lnTo>
                    <a:cubicBezTo>
                      <a:pt x="1" y="42928"/>
                      <a:pt x="838" y="43765"/>
                      <a:pt x="1868" y="43765"/>
                    </a:cubicBezTo>
                    <a:lnTo>
                      <a:pt x="6841" y="43765"/>
                    </a:lnTo>
                    <a:cubicBezTo>
                      <a:pt x="7871" y="43765"/>
                      <a:pt x="8693" y="42928"/>
                      <a:pt x="8693" y="41898"/>
                    </a:cubicBezTo>
                    <a:lnTo>
                      <a:pt x="8693" y="1851"/>
                    </a:lnTo>
                    <a:cubicBezTo>
                      <a:pt x="8693" y="821"/>
                      <a:pt x="7871" y="1"/>
                      <a:pt x="6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g11c338fabcb_0_79"/>
              <p:cNvSpPr/>
              <p:nvPr/>
            </p:nvSpPr>
            <p:spPr>
              <a:xfrm>
                <a:off x="5951089" y="3067835"/>
                <a:ext cx="95753" cy="30283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27493" extrusionOk="0">
                    <a:moveTo>
                      <a:pt x="1852" y="0"/>
                    </a:moveTo>
                    <a:cubicBezTo>
                      <a:pt x="822" y="0"/>
                      <a:pt x="1" y="837"/>
                      <a:pt x="1" y="1867"/>
                    </a:cubicBezTo>
                    <a:lnTo>
                      <a:pt x="1" y="25625"/>
                    </a:lnTo>
                    <a:cubicBezTo>
                      <a:pt x="1" y="26655"/>
                      <a:pt x="822" y="27492"/>
                      <a:pt x="1852" y="27492"/>
                    </a:cubicBezTo>
                    <a:lnTo>
                      <a:pt x="6825" y="27492"/>
                    </a:lnTo>
                    <a:cubicBezTo>
                      <a:pt x="7856" y="27492"/>
                      <a:pt x="8693" y="26655"/>
                      <a:pt x="8693" y="25625"/>
                    </a:cubicBezTo>
                    <a:lnTo>
                      <a:pt x="8693" y="1867"/>
                    </a:lnTo>
                    <a:cubicBezTo>
                      <a:pt x="8693" y="837"/>
                      <a:pt x="7856" y="0"/>
                      <a:pt x="6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47" name="Google Shape;1847;g11c338fabcb_0_79"/>
            <p:cNvSpPr/>
            <p:nvPr/>
          </p:nvSpPr>
          <p:spPr>
            <a:xfrm>
              <a:off x="5502493" y="1742498"/>
              <a:ext cx="2205463" cy="1990184"/>
            </a:xfrm>
            <a:custGeom>
              <a:avLst/>
              <a:gdLst/>
              <a:ahLst/>
              <a:cxnLst/>
              <a:rect l="l" t="t" r="r" b="b"/>
              <a:pathLst>
                <a:path w="232154" h="209493" extrusionOk="0">
                  <a:moveTo>
                    <a:pt x="14702" y="0"/>
                  </a:moveTo>
                  <a:cubicBezTo>
                    <a:pt x="6580" y="0"/>
                    <a:pt x="0" y="6580"/>
                    <a:pt x="0" y="14702"/>
                  </a:cubicBezTo>
                  <a:lnTo>
                    <a:pt x="0" y="165069"/>
                  </a:lnTo>
                  <a:cubicBezTo>
                    <a:pt x="0" y="173189"/>
                    <a:pt x="6580" y="179769"/>
                    <a:pt x="14702" y="179769"/>
                  </a:cubicBezTo>
                  <a:lnTo>
                    <a:pt x="84962" y="179769"/>
                  </a:lnTo>
                  <a:lnTo>
                    <a:pt x="84962" y="203879"/>
                  </a:lnTo>
                  <a:lnTo>
                    <a:pt x="69202" y="203879"/>
                  </a:lnTo>
                  <a:cubicBezTo>
                    <a:pt x="67637" y="203879"/>
                    <a:pt x="66395" y="205146"/>
                    <a:pt x="66395" y="206686"/>
                  </a:cubicBezTo>
                  <a:cubicBezTo>
                    <a:pt x="66395" y="208251"/>
                    <a:pt x="67637" y="209493"/>
                    <a:pt x="69202" y="209493"/>
                  </a:cubicBezTo>
                  <a:lnTo>
                    <a:pt x="162952" y="209493"/>
                  </a:lnTo>
                  <a:cubicBezTo>
                    <a:pt x="164516" y="209493"/>
                    <a:pt x="165759" y="208251"/>
                    <a:pt x="165759" y="206686"/>
                  </a:cubicBezTo>
                  <a:cubicBezTo>
                    <a:pt x="165759" y="205146"/>
                    <a:pt x="164516" y="203879"/>
                    <a:pt x="162952" y="203879"/>
                  </a:cubicBezTo>
                  <a:lnTo>
                    <a:pt x="147192" y="203879"/>
                  </a:lnTo>
                  <a:lnTo>
                    <a:pt x="147192" y="179769"/>
                  </a:lnTo>
                  <a:lnTo>
                    <a:pt x="217452" y="179769"/>
                  </a:lnTo>
                  <a:cubicBezTo>
                    <a:pt x="225574" y="179769"/>
                    <a:pt x="232154" y="173189"/>
                    <a:pt x="232154" y="165069"/>
                  </a:cubicBezTo>
                  <a:lnTo>
                    <a:pt x="232154" y="14702"/>
                  </a:lnTo>
                  <a:cubicBezTo>
                    <a:pt x="232154" y="6580"/>
                    <a:pt x="225574" y="0"/>
                    <a:pt x="217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g11c338fabcb_0_79"/>
            <p:cNvSpPr/>
            <p:nvPr/>
          </p:nvSpPr>
          <p:spPr>
            <a:xfrm>
              <a:off x="5592383" y="1846563"/>
              <a:ext cx="1991700" cy="1488300"/>
            </a:xfrm>
            <a:prstGeom prst="roundRect">
              <a:avLst>
                <a:gd name="adj" fmla="val 298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g11c338fabcb_0_79"/>
            <p:cNvSpPr/>
            <p:nvPr/>
          </p:nvSpPr>
          <p:spPr>
            <a:xfrm>
              <a:off x="7623185" y="1534161"/>
              <a:ext cx="392668" cy="392668"/>
            </a:xfrm>
            <a:custGeom>
              <a:avLst/>
              <a:gdLst/>
              <a:ahLst/>
              <a:cxnLst/>
              <a:rect l="l" t="t" r="r" b="b"/>
              <a:pathLst>
                <a:path w="34108" h="34108" extrusionOk="0">
                  <a:moveTo>
                    <a:pt x="1" y="0"/>
                  </a:moveTo>
                  <a:lnTo>
                    <a:pt x="1" y="15742"/>
                  </a:lnTo>
                  <a:cubicBezTo>
                    <a:pt x="9835" y="16418"/>
                    <a:pt x="17690" y="24273"/>
                    <a:pt x="18366" y="34108"/>
                  </a:cubicBezTo>
                  <a:lnTo>
                    <a:pt x="34108" y="34108"/>
                  </a:lnTo>
                  <a:cubicBezTo>
                    <a:pt x="33384" y="15598"/>
                    <a:pt x="18511" y="7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11c338fabcb_0_79"/>
            <p:cNvSpPr/>
            <p:nvPr/>
          </p:nvSpPr>
          <p:spPr>
            <a:xfrm>
              <a:off x="7808869" y="2559505"/>
              <a:ext cx="690094" cy="334300"/>
            </a:xfrm>
            <a:custGeom>
              <a:avLst/>
              <a:gdLst/>
              <a:ahLst/>
              <a:cxnLst/>
              <a:rect l="l" t="t" r="r" b="b"/>
              <a:pathLst>
                <a:path w="59943" h="29038" extrusionOk="0">
                  <a:moveTo>
                    <a:pt x="14520" y="1"/>
                  </a:moveTo>
                  <a:cubicBezTo>
                    <a:pt x="6504" y="1"/>
                    <a:pt x="1" y="6503"/>
                    <a:pt x="1" y="14519"/>
                  </a:cubicBezTo>
                  <a:cubicBezTo>
                    <a:pt x="1" y="22535"/>
                    <a:pt x="6504" y="29038"/>
                    <a:pt x="14520" y="29038"/>
                  </a:cubicBezTo>
                  <a:lnTo>
                    <a:pt x="45424" y="29038"/>
                  </a:lnTo>
                  <a:cubicBezTo>
                    <a:pt x="53440" y="29038"/>
                    <a:pt x="59942" y="22535"/>
                    <a:pt x="59942" y="14519"/>
                  </a:cubicBezTo>
                  <a:cubicBezTo>
                    <a:pt x="59942" y="6503"/>
                    <a:pt x="53440" y="1"/>
                    <a:pt x="45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g11c338fabcb_0_79"/>
            <p:cNvSpPr/>
            <p:nvPr/>
          </p:nvSpPr>
          <p:spPr>
            <a:xfrm>
              <a:off x="7808869" y="2559505"/>
              <a:ext cx="690094" cy="334300"/>
            </a:xfrm>
            <a:custGeom>
              <a:avLst/>
              <a:gdLst/>
              <a:ahLst/>
              <a:cxnLst/>
              <a:rect l="l" t="t" r="r" b="b"/>
              <a:pathLst>
                <a:path w="59943" h="29038" extrusionOk="0">
                  <a:moveTo>
                    <a:pt x="14520" y="1"/>
                  </a:moveTo>
                  <a:cubicBezTo>
                    <a:pt x="6504" y="1"/>
                    <a:pt x="1" y="6503"/>
                    <a:pt x="1" y="14519"/>
                  </a:cubicBezTo>
                  <a:cubicBezTo>
                    <a:pt x="1" y="22535"/>
                    <a:pt x="6504" y="29038"/>
                    <a:pt x="14520" y="29038"/>
                  </a:cubicBezTo>
                  <a:lnTo>
                    <a:pt x="45424" y="29038"/>
                  </a:lnTo>
                  <a:cubicBezTo>
                    <a:pt x="53440" y="29038"/>
                    <a:pt x="59942" y="22535"/>
                    <a:pt x="59942" y="14519"/>
                  </a:cubicBezTo>
                  <a:cubicBezTo>
                    <a:pt x="59942" y="6503"/>
                    <a:pt x="53440" y="1"/>
                    <a:pt x="45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11c338fabcb_0_79"/>
            <p:cNvSpPr/>
            <p:nvPr/>
          </p:nvSpPr>
          <p:spPr>
            <a:xfrm>
              <a:off x="7958977" y="2642526"/>
              <a:ext cx="158067" cy="150284"/>
            </a:xfrm>
            <a:custGeom>
              <a:avLst/>
              <a:gdLst/>
              <a:ahLst/>
              <a:cxnLst/>
              <a:rect l="l" t="t" r="r" b="b"/>
              <a:pathLst>
                <a:path w="13730" h="13054" extrusionOk="0">
                  <a:moveTo>
                    <a:pt x="6858" y="1"/>
                  </a:moveTo>
                  <a:lnTo>
                    <a:pt x="4748" y="4297"/>
                  </a:lnTo>
                  <a:lnTo>
                    <a:pt x="1" y="4990"/>
                  </a:lnTo>
                  <a:lnTo>
                    <a:pt x="3429" y="8338"/>
                  </a:lnTo>
                  <a:lnTo>
                    <a:pt x="2624" y="13054"/>
                  </a:lnTo>
                  <a:lnTo>
                    <a:pt x="6858" y="10832"/>
                  </a:lnTo>
                  <a:lnTo>
                    <a:pt x="11107" y="13054"/>
                  </a:lnTo>
                  <a:lnTo>
                    <a:pt x="10302" y="8338"/>
                  </a:lnTo>
                  <a:lnTo>
                    <a:pt x="13730" y="4990"/>
                  </a:lnTo>
                  <a:lnTo>
                    <a:pt x="8982" y="4297"/>
                  </a:lnTo>
                  <a:lnTo>
                    <a:pt x="6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g11c338fabcb_0_79"/>
            <p:cNvSpPr/>
            <p:nvPr/>
          </p:nvSpPr>
          <p:spPr>
            <a:xfrm>
              <a:off x="8190805" y="2642526"/>
              <a:ext cx="158078" cy="150284"/>
            </a:xfrm>
            <a:custGeom>
              <a:avLst/>
              <a:gdLst/>
              <a:ahLst/>
              <a:cxnLst/>
              <a:rect l="l" t="t" r="r" b="b"/>
              <a:pathLst>
                <a:path w="13731" h="13054" extrusionOk="0">
                  <a:moveTo>
                    <a:pt x="6857" y="1"/>
                  </a:moveTo>
                  <a:lnTo>
                    <a:pt x="4732" y="4297"/>
                  </a:lnTo>
                  <a:lnTo>
                    <a:pt x="0" y="4990"/>
                  </a:lnTo>
                  <a:lnTo>
                    <a:pt x="3429" y="8338"/>
                  </a:lnTo>
                  <a:lnTo>
                    <a:pt x="2624" y="13054"/>
                  </a:lnTo>
                  <a:lnTo>
                    <a:pt x="2624" y="13054"/>
                  </a:lnTo>
                  <a:lnTo>
                    <a:pt x="6857" y="10832"/>
                  </a:lnTo>
                  <a:lnTo>
                    <a:pt x="11106" y="13054"/>
                  </a:lnTo>
                  <a:lnTo>
                    <a:pt x="10286" y="8338"/>
                  </a:lnTo>
                  <a:lnTo>
                    <a:pt x="13731" y="4990"/>
                  </a:lnTo>
                  <a:lnTo>
                    <a:pt x="8982" y="4297"/>
                  </a:lnTo>
                  <a:lnTo>
                    <a:pt x="6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g11c338fabcb_0_79"/>
            <p:cNvSpPr/>
            <p:nvPr/>
          </p:nvSpPr>
          <p:spPr>
            <a:xfrm>
              <a:off x="7340204" y="3651372"/>
              <a:ext cx="334496" cy="52819"/>
            </a:xfrm>
            <a:custGeom>
              <a:avLst/>
              <a:gdLst/>
              <a:ahLst/>
              <a:cxnLst/>
              <a:rect l="l" t="t" r="r" b="b"/>
              <a:pathLst>
                <a:path w="29055" h="4588" extrusionOk="0">
                  <a:moveTo>
                    <a:pt x="2303" y="1"/>
                  </a:moveTo>
                  <a:cubicBezTo>
                    <a:pt x="1031" y="1"/>
                    <a:pt x="1" y="1014"/>
                    <a:pt x="1" y="2286"/>
                  </a:cubicBezTo>
                  <a:cubicBezTo>
                    <a:pt x="1" y="3557"/>
                    <a:pt x="1031" y="4588"/>
                    <a:pt x="2303" y="4588"/>
                  </a:cubicBezTo>
                  <a:lnTo>
                    <a:pt x="26752" y="4588"/>
                  </a:lnTo>
                  <a:cubicBezTo>
                    <a:pt x="28024" y="4588"/>
                    <a:pt x="29054" y="3557"/>
                    <a:pt x="29054" y="2286"/>
                  </a:cubicBezTo>
                  <a:cubicBezTo>
                    <a:pt x="29054" y="1014"/>
                    <a:pt x="28024" y="1"/>
                    <a:pt x="26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g11c338fabcb_0_79"/>
            <p:cNvSpPr/>
            <p:nvPr/>
          </p:nvSpPr>
          <p:spPr>
            <a:xfrm>
              <a:off x="7724742" y="3651372"/>
              <a:ext cx="197543" cy="52819"/>
            </a:xfrm>
            <a:custGeom>
              <a:avLst/>
              <a:gdLst/>
              <a:ahLst/>
              <a:cxnLst/>
              <a:rect l="l" t="t" r="r" b="b"/>
              <a:pathLst>
                <a:path w="17159" h="4588" extrusionOk="0">
                  <a:moveTo>
                    <a:pt x="2286" y="1"/>
                  </a:moveTo>
                  <a:cubicBezTo>
                    <a:pt x="1031" y="1"/>
                    <a:pt x="0" y="1014"/>
                    <a:pt x="0" y="2286"/>
                  </a:cubicBezTo>
                  <a:cubicBezTo>
                    <a:pt x="0" y="3557"/>
                    <a:pt x="1031" y="4588"/>
                    <a:pt x="2286" y="4588"/>
                  </a:cubicBezTo>
                  <a:lnTo>
                    <a:pt x="14873" y="4588"/>
                  </a:lnTo>
                  <a:cubicBezTo>
                    <a:pt x="16144" y="4588"/>
                    <a:pt x="17159" y="3557"/>
                    <a:pt x="17159" y="2286"/>
                  </a:cubicBezTo>
                  <a:cubicBezTo>
                    <a:pt x="17159" y="1014"/>
                    <a:pt x="16144" y="1"/>
                    <a:pt x="14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g11c338fabcb_0_79"/>
            <p:cNvSpPr/>
            <p:nvPr/>
          </p:nvSpPr>
          <p:spPr>
            <a:xfrm>
              <a:off x="7347987" y="3531659"/>
              <a:ext cx="193099" cy="21505"/>
            </a:xfrm>
            <a:custGeom>
              <a:avLst/>
              <a:gdLst/>
              <a:ahLst/>
              <a:cxnLst/>
              <a:rect l="l" t="t" r="r" b="b"/>
              <a:pathLst>
                <a:path w="16773" h="1868" extrusionOk="0">
                  <a:moveTo>
                    <a:pt x="934" y="1"/>
                  </a:moveTo>
                  <a:cubicBezTo>
                    <a:pt x="419" y="1"/>
                    <a:pt x="1" y="419"/>
                    <a:pt x="1" y="934"/>
                  </a:cubicBezTo>
                  <a:cubicBezTo>
                    <a:pt x="1" y="1450"/>
                    <a:pt x="419" y="1868"/>
                    <a:pt x="934" y="1868"/>
                  </a:cubicBezTo>
                  <a:lnTo>
                    <a:pt x="15856" y="1868"/>
                  </a:lnTo>
                  <a:cubicBezTo>
                    <a:pt x="16354" y="1868"/>
                    <a:pt x="16773" y="1450"/>
                    <a:pt x="16773" y="934"/>
                  </a:cubicBezTo>
                  <a:cubicBezTo>
                    <a:pt x="16773" y="419"/>
                    <a:pt x="16354" y="1"/>
                    <a:pt x="15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g11c338fabcb_0_79"/>
            <p:cNvSpPr/>
            <p:nvPr/>
          </p:nvSpPr>
          <p:spPr>
            <a:xfrm>
              <a:off x="5725006" y="1597909"/>
              <a:ext cx="786442" cy="495878"/>
            </a:xfrm>
            <a:custGeom>
              <a:avLst/>
              <a:gdLst/>
              <a:ahLst/>
              <a:cxnLst/>
              <a:rect l="l" t="t" r="r" b="b"/>
              <a:pathLst>
                <a:path w="68312" h="43073" extrusionOk="0">
                  <a:moveTo>
                    <a:pt x="16048" y="0"/>
                  </a:moveTo>
                  <a:cubicBezTo>
                    <a:pt x="7179" y="0"/>
                    <a:pt x="0" y="7179"/>
                    <a:pt x="0" y="16048"/>
                  </a:cubicBezTo>
                  <a:lnTo>
                    <a:pt x="0" y="17046"/>
                  </a:lnTo>
                  <a:cubicBezTo>
                    <a:pt x="0" y="25899"/>
                    <a:pt x="7179" y="33093"/>
                    <a:pt x="16048" y="33093"/>
                  </a:cubicBezTo>
                  <a:lnTo>
                    <a:pt x="16918" y="33093"/>
                  </a:lnTo>
                  <a:lnTo>
                    <a:pt x="16918" y="43073"/>
                  </a:lnTo>
                  <a:lnTo>
                    <a:pt x="29215" y="33093"/>
                  </a:lnTo>
                  <a:lnTo>
                    <a:pt x="52280" y="33093"/>
                  </a:lnTo>
                  <a:cubicBezTo>
                    <a:pt x="61133" y="33093"/>
                    <a:pt x="68311" y="25899"/>
                    <a:pt x="68311" y="17046"/>
                  </a:cubicBezTo>
                  <a:lnTo>
                    <a:pt x="68311" y="16048"/>
                  </a:lnTo>
                  <a:cubicBezTo>
                    <a:pt x="68311" y="7179"/>
                    <a:pt x="61133" y="0"/>
                    <a:pt x="5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g11c338fabcb_0_79"/>
            <p:cNvSpPr/>
            <p:nvPr/>
          </p:nvSpPr>
          <p:spPr>
            <a:xfrm>
              <a:off x="5829338" y="1701676"/>
              <a:ext cx="173459" cy="173459"/>
            </a:xfrm>
            <a:custGeom>
              <a:avLst/>
              <a:gdLst/>
              <a:ahLst/>
              <a:cxnLst/>
              <a:rect l="l" t="t" r="r" b="b"/>
              <a:pathLst>
                <a:path w="15067" h="15067" extrusionOk="0">
                  <a:moveTo>
                    <a:pt x="7534" y="1"/>
                  </a:moveTo>
                  <a:cubicBezTo>
                    <a:pt x="3364" y="1"/>
                    <a:pt x="1" y="3365"/>
                    <a:pt x="1" y="7534"/>
                  </a:cubicBezTo>
                  <a:cubicBezTo>
                    <a:pt x="1" y="11686"/>
                    <a:pt x="3364" y="15067"/>
                    <a:pt x="7534" y="15067"/>
                  </a:cubicBezTo>
                  <a:cubicBezTo>
                    <a:pt x="11686" y="15067"/>
                    <a:pt x="15067" y="11686"/>
                    <a:pt x="15067" y="7534"/>
                  </a:cubicBezTo>
                  <a:cubicBezTo>
                    <a:pt x="15067" y="3365"/>
                    <a:pt x="11686" y="1"/>
                    <a:pt x="7534" y="1"/>
                  </a:cubicBezTo>
                  <a:close/>
                </a:path>
              </a:pathLst>
            </a:custGeom>
            <a:solidFill>
              <a:srgbClr val="FAF6E8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g11c338fabcb_0_79"/>
            <p:cNvSpPr/>
            <p:nvPr/>
          </p:nvSpPr>
          <p:spPr>
            <a:xfrm>
              <a:off x="5876783" y="1755788"/>
              <a:ext cx="78389" cy="71907"/>
            </a:xfrm>
            <a:custGeom>
              <a:avLst/>
              <a:gdLst/>
              <a:ahLst/>
              <a:cxnLst/>
              <a:rect l="l" t="t" r="r" b="b"/>
              <a:pathLst>
                <a:path w="6809" h="6246" extrusionOk="0">
                  <a:moveTo>
                    <a:pt x="1883" y="1"/>
                  </a:moveTo>
                  <a:cubicBezTo>
                    <a:pt x="821" y="1"/>
                    <a:pt x="0" y="822"/>
                    <a:pt x="0" y="1868"/>
                  </a:cubicBezTo>
                  <a:cubicBezTo>
                    <a:pt x="0" y="3156"/>
                    <a:pt x="1159" y="4202"/>
                    <a:pt x="2913" y="5795"/>
                  </a:cubicBezTo>
                  <a:lnTo>
                    <a:pt x="3413" y="6246"/>
                  </a:lnTo>
                  <a:lnTo>
                    <a:pt x="3895" y="5795"/>
                  </a:lnTo>
                  <a:cubicBezTo>
                    <a:pt x="5649" y="4202"/>
                    <a:pt x="6808" y="3156"/>
                    <a:pt x="6808" y="1868"/>
                  </a:cubicBezTo>
                  <a:cubicBezTo>
                    <a:pt x="6808" y="822"/>
                    <a:pt x="5988" y="1"/>
                    <a:pt x="4941" y="1"/>
                  </a:cubicBezTo>
                  <a:cubicBezTo>
                    <a:pt x="4346" y="1"/>
                    <a:pt x="3782" y="275"/>
                    <a:pt x="3413" y="709"/>
                  </a:cubicBezTo>
                  <a:cubicBezTo>
                    <a:pt x="3042" y="275"/>
                    <a:pt x="2462" y="1"/>
                    <a:pt x="1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0" name="Google Shape;1860;g11c338fabcb_0_79"/>
            <p:cNvGrpSpPr/>
            <p:nvPr/>
          </p:nvGrpSpPr>
          <p:grpSpPr>
            <a:xfrm>
              <a:off x="7347828" y="3520282"/>
              <a:ext cx="566514" cy="47034"/>
              <a:chOff x="7321597" y="3605750"/>
              <a:chExt cx="542015" cy="45000"/>
            </a:xfrm>
          </p:grpSpPr>
          <p:sp>
            <p:nvSpPr>
              <p:cNvPr id="1861" name="Google Shape;1861;g11c338fabcb_0_79"/>
              <p:cNvSpPr/>
              <p:nvPr/>
            </p:nvSpPr>
            <p:spPr>
              <a:xfrm>
                <a:off x="7321597" y="3616569"/>
                <a:ext cx="542015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49207" h="1868" extrusionOk="0">
                    <a:moveTo>
                      <a:pt x="934" y="1"/>
                    </a:moveTo>
                    <a:cubicBezTo>
                      <a:pt x="419" y="1"/>
                      <a:pt x="1" y="419"/>
                      <a:pt x="1" y="934"/>
                    </a:cubicBezTo>
                    <a:cubicBezTo>
                      <a:pt x="1" y="1450"/>
                      <a:pt x="419" y="1868"/>
                      <a:pt x="934" y="1868"/>
                    </a:cubicBezTo>
                    <a:lnTo>
                      <a:pt x="48289" y="1868"/>
                    </a:lnTo>
                    <a:cubicBezTo>
                      <a:pt x="48804" y="1868"/>
                      <a:pt x="49207" y="1450"/>
                      <a:pt x="49207" y="934"/>
                    </a:cubicBezTo>
                    <a:cubicBezTo>
                      <a:pt x="49207" y="419"/>
                      <a:pt x="48804" y="1"/>
                      <a:pt x="48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g11c338fabcb_0_79"/>
              <p:cNvSpPr/>
              <p:nvPr/>
            </p:nvSpPr>
            <p:spPr>
              <a:xfrm>
                <a:off x="7489900" y="3605750"/>
                <a:ext cx="45000" cy="45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3" name="Google Shape;1863;g11c338fabcb_0_79"/>
            <p:cNvSpPr/>
            <p:nvPr/>
          </p:nvSpPr>
          <p:spPr>
            <a:xfrm>
              <a:off x="7340204" y="3119697"/>
              <a:ext cx="582060" cy="321705"/>
            </a:xfrm>
            <a:custGeom>
              <a:avLst/>
              <a:gdLst/>
              <a:ahLst/>
              <a:cxnLst/>
              <a:rect l="l" t="t" r="r" b="b"/>
              <a:pathLst>
                <a:path w="50559" h="27944" extrusionOk="0">
                  <a:moveTo>
                    <a:pt x="3719" y="1"/>
                  </a:moveTo>
                  <a:cubicBezTo>
                    <a:pt x="1659" y="1"/>
                    <a:pt x="1" y="1675"/>
                    <a:pt x="1" y="3720"/>
                  </a:cubicBezTo>
                  <a:lnTo>
                    <a:pt x="1" y="24226"/>
                  </a:lnTo>
                  <a:cubicBezTo>
                    <a:pt x="1" y="26286"/>
                    <a:pt x="1659" y="27944"/>
                    <a:pt x="3719" y="27944"/>
                  </a:cubicBezTo>
                  <a:lnTo>
                    <a:pt x="46857" y="27944"/>
                  </a:lnTo>
                  <a:cubicBezTo>
                    <a:pt x="48900" y="27944"/>
                    <a:pt x="50559" y="26286"/>
                    <a:pt x="50559" y="24226"/>
                  </a:cubicBezTo>
                  <a:lnTo>
                    <a:pt x="50559" y="3720"/>
                  </a:lnTo>
                  <a:cubicBezTo>
                    <a:pt x="50559" y="1675"/>
                    <a:pt x="48900" y="1"/>
                    <a:pt x="468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g11c338fabcb_0_79"/>
            <p:cNvSpPr/>
            <p:nvPr/>
          </p:nvSpPr>
          <p:spPr>
            <a:xfrm>
              <a:off x="7584271" y="3226677"/>
              <a:ext cx="98029" cy="107930"/>
            </a:xfrm>
            <a:custGeom>
              <a:avLst/>
              <a:gdLst/>
              <a:ahLst/>
              <a:cxnLst/>
              <a:rect l="l" t="t" r="r" b="b"/>
              <a:pathLst>
                <a:path w="8515" h="9375" extrusionOk="0">
                  <a:moveTo>
                    <a:pt x="923" y="0"/>
                  </a:moveTo>
                  <a:cubicBezTo>
                    <a:pt x="443" y="0"/>
                    <a:pt x="1" y="382"/>
                    <a:pt x="1" y="931"/>
                  </a:cubicBezTo>
                  <a:lnTo>
                    <a:pt x="1" y="8447"/>
                  </a:lnTo>
                  <a:cubicBezTo>
                    <a:pt x="1" y="8985"/>
                    <a:pt x="447" y="9375"/>
                    <a:pt x="931" y="9375"/>
                  </a:cubicBezTo>
                  <a:cubicBezTo>
                    <a:pt x="1083" y="9375"/>
                    <a:pt x="1238" y="9336"/>
                    <a:pt x="1385" y="9251"/>
                  </a:cubicBezTo>
                  <a:lnTo>
                    <a:pt x="7903" y="5485"/>
                  </a:lnTo>
                  <a:cubicBezTo>
                    <a:pt x="8515" y="5131"/>
                    <a:pt x="8515" y="4230"/>
                    <a:pt x="7903" y="3875"/>
                  </a:cubicBezTo>
                  <a:lnTo>
                    <a:pt x="1385" y="126"/>
                  </a:lnTo>
                  <a:cubicBezTo>
                    <a:pt x="1236" y="40"/>
                    <a:pt x="1078" y="0"/>
                    <a:pt x="9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g11c338fabcb_0_79"/>
            <p:cNvSpPr/>
            <p:nvPr/>
          </p:nvSpPr>
          <p:spPr>
            <a:xfrm>
              <a:off x="7198075" y="1534161"/>
              <a:ext cx="817756" cy="817767"/>
            </a:xfrm>
            <a:custGeom>
              <a:avLst/>
              <a:gdLst/>
              <a:ahLst/>
              <a:cxnLst/>
              <a:rect l="l" t="t" r="r" b="b"/>
              <a:pathLst>
                <a:path w="71032" h="71033" extrusionOk="0">
                  <a:moveTo>
                    <a:pt x="34140" y="0"/>
                  </a:moveTo>
                  <a:cubicBezTo>
                    <a:pt x="15163" y="740"/>
                    <a:pt x="1" y="16338"/>
                    <a:pt x="1" y="35492"/>
                  </a:cubicBezTo>
                  <a:cubicBezTo>
                    <a:pt x="1" y="55129"/>
                    <a:pt x="15919" y="71032"/>
                    <a:pt x="35541" y="71032"/>
                  </a:cubicBezTo>
                  <a:cubicBezTo>
                    <a:pt x="54695" y="71032"/>
                    <a:pt x="70291" y="55870"/>
                    <a:pt x="71032" y="36892"/>
                  </a:cubicBezTo>
                  <a:lnTo>
                    <a:pt x="55290" y="36892"/>
                  </a:lnTo>
                  <a:cubicBezTo>
                    <a:pt x="54581" y="47193"/>
                    <a:pt x="46018" y="55322"/>
                    <a:pt x="35541" y="55322"/>
                  </a:cubicBezTo>
                  <a:cubicBezTo>
                    <a:pt x="24579" y="55322"/>
                    <a:pt x="15710" y="46453"/>
                    <a:pt x="15710" y="35492"/>
                  </a:cubicBezTo>
                  <a:cubicBezTo>
                    <a:pt x="15710" y="25013"/>
                    <a:pt x="23838" y="16450"/>
                    <a:pt x="34140" y="15742"/>
                  </a:cubicBezTo>
                  <a:lnTo>
                    <a:pt x="341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6" name="Google Shape;1866;g11c338fabcb_0_79"/>
            <p:cNvGrpSpPr/>
            <p:nvPr/>
          </p:nvGrpSpPr>
          <p:grpSpPr>
            <a:xfrm rot="5400000">
              <a:off x="7923907" y="2020855"/>
              <a:ext cx="575162" cy="188875"/>
              <a:chOff x="6872640" y="3345236"/>
              <a:chExt cx="575162" cy="188875"/>
            </a:xfrm>
          </p:grpSpPr>
          <p:sp>
            <p:nvSpPr>
              <p:cNvPr id="1867" name="Google Shape;1867;g11c338fabcb_0_79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g11c338fabcb_0_7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9" name="Google Shape;1869;g11c338fabcb_0_79"/>
            <p:cNvGrpSpPr/>
            <p:nvPr/>
          </p:nvGrpSpPr>
          <p:grpSpPr>
            <a:xfrm rot="-6299960">
              <a:off x="4640178" y="2322763"/>
              <a:ext cx="575145" cy="188869"/>
              <a:chOff x="6872640" y="3345236"/>
              <a:chExt cx="575162" cy="188875"/>
            </a:xfrm>
          </p:grpSpPr>
          <p:sp>
            <p:nvSpPr>
              <p:cNvPr id="1870" name="Google Shape;1870;g11c338fabcb_0_79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g11c338fabcb_0_7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872" name="Google Shape;1872;g11c338fabcb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7487" y="1991546"/>
            <a:ext cx="1035886" cy="1035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0"/>
          <p:cNvSpPr txBox="1">
            <a:spLocks noGrp="1"/>
          </p:cNvSpPr>
          <p:nvPr>
            <p:ph type="title"/>
          </p:nvPr>
        </p:nvSpPr>
        <p:spPr>
          <a:xfrm>
            <a:off x="677420" y="1073098"/>
            <a:ext cx="3852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400">
                <a:latin typeface="Open Sans"/>
                <a:ea typeface="Open Sans"/>
                <a:cs typeface="Open Sans"/>
                <a:sym typeface="Open Sans"/>
              </a:rPr>
              <a:t>WebRTC</a:t>
            </a:r>
            <a:endParaRPr sz="3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8" name="Google Shape;1878;p10"/>
          <p:cNvSpPr txBox="1">
            <a:spLocks noGrp="1"/>
          </p:cNvSpPr>
          <p:nvPr>
            <p:ph type="subTitle" idx="1"/>
          </p:nvPr>
        </p:nvSpPr>
        <p:spPr>
          <a:xfrm>
            <a:off x="686375" y="1651425"/>
            <a:ext cx="4549200" cy="2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2400" b="1">
                <a:latin typeface="Open Sans"/>
                <a:ea typeface="Open Sans"/>
                <a:cs typeface="Open Sans"/>
                <a:sym typeface="Open Sans"/>
              </a:rPr>
              <a:t>網頁內建傳輸方法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免費</a:t>
            </a:r>
            <a:endParaRPr sz="1600" b="1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多平台、多媒體運行</a:t>
            </a:r>
            <a:endParaRPr sz="1500" b="1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5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安全的影音傳輸</a:t>
            </a:r>
            <a:endParaRPr sz="1500" b="1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穩定的通話連線</a:t>
            </a:r>
            <a:endParaRPr sz="1600" b="1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高品質的影音傳輸</a:t>
            </a:r>
            <a:endParaRPr sz="1600" b="1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可兼容同時多個媒體傳輸</a:t>
            </a:r>
            <a:endParaRPr sz="1500" b="1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網路環境適應力強</a:t>
            </a:r>
            <a:endParaRPr sz="1500" b="1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使用 VoIP 與影像結合</a:t>
            </a:r>
            <a:endParaRPr sz="1600" b="1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13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lang="en" sz="1600" b="1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開發流程迅速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79" name="Google Shape;1879;p10"/>
          <p:cNvGrpSpPr/>
          <p:nvPr/>
        </p:nvGrpSpPr>
        <p:grpSpPr>
          <a:xfrm>
            <a:off x="5008529" y="1536482"/>
            <a:ext cx="3492634" cy="1993372"/>
            <a:chOff x="4646883" y="1534161"/>
            <a:chExt cx="3852080" cy="2198521"/>
          </a:xfrm>
        </p:grpSpPr>
        <p:grpSp>
          <p:nvGrpSpPr>
            <p:cNvPr id="1880" name="Google Shape;1880;p10"/>
            <p:cNvGrpSpPr/>
            <p:nvPr/>
          </p:nvGrpSpPr>
          <p:grpSpPr>
            <a:xfrm flipH="1">
              <a:off x="4994337" y="1705248"/>
              <a:ext cx="861213" cy="1229177"/>
              <a:chOff x="5484389" y="2699155"/>
              <a:chExt cx="1632940" cy="2330636"/>
            </a:xfrm>
          </p:grpSpPr>
          <p:sp>
            <p:nvSpPr>
              <p:cNvPr id="1881" name="Google Shape;1881;p10"/>
              <p:cNvSpPr/>
              <p:nvPr/>
            </p:nvSpPr>
            <p:spPr>
              <a:xfrm rot="1337864">
                <a:off x="5849934" y="2791559"/>
                <a:ext cx="901851" cy="2104597"/>
              </a:xfrm>
              <a:custGeom>
                <a:avLst/>
                <a:gdLst/>
                <a:ahLst/>
                <a:cxnLst/>
                <a:rect l="l" t="t" r="r" b="b"/>
                <a:pathLst>
                  <a:path w="27098" h="63237" extrusionOk="0">
                    <a:moveTo>
                      <a:pt x="3771" y="1"/>
                    </a:moveTo>
                    <a:cubicBezTo>
                      <a:pt x="3500" y="1"/>
                      <a:pt x="3230" y="34"/>
                      <a:pt x="2976" y="102"/>
                    </a:cubicBezTo>
                    <a:cubicBezTo>
                      <a:pt x="1878" y="406"/>
                      <a:pt x="1116" y="1116"/>
                      <a:pt x="728" y="2214"/>
                    </a:cubicBezTo>
                    <a:cubicBezTo>
                      <a:pt x="1" y="4260"/>
                      <a:pt x="744" y="7083"/>
                      <a:pt x="1878" y="8621"/>
                    </a:cubicBezTo>
                    <a:cubicBezTo>
                      <a:pt x="2216" y="9095"/>
                      <a:pt x="2621" y="9568"/>
                      <a:pt x="3010" y="10024"/>
                    </a:cubicBezTo>
                    <a:cubicBezTo>
                      <a:pt x="3922" y="11123"/>
                      <a:pt x="4887" y="12255"/>
                      <a:pt x="5326" y="13659"/>
                    </a:cubicBezTo>
                    <a:cubicBezTo>
                      <a:pt x="6154" y="16228"/>
                      <a:pt x="5410" y="18426"/>
                      <a:pt x="4684" y="20555"/>
                    </a:cubicBezTo>
                    <a:cubicBezTo>
                      <a:pt x="4294" y="21687"/>
                      <a:pt x="3889" y="22871"/>
                      <a:pt x="3719" y="24122"/>
                    </a:cubicBezTo>
                    <a:cubicBezTo>
                      <a:pt x="3365" y="26725"/>
                      <a:pt x="3922" y="29125"/>
                      <a:pt x="5258" y="30748"/>
                    </a:cubicBezTo>
                    <a:cubicBezTo>
                      <a:pt x="5630" y="31187"/>
                      <a:pt x="6086" y="31593"/>
                      <a:pt x="6509" y="31999"/>
                    </a:cubicBezTo>
                    <a:cubicBezTo>
                      <a:pt x="7134" y="32557"/>
                      <a:pt x="7776" y="33148"/>
                      <a:pt x="8233" y="33876"/>
                    </a:cubicBezTo>
                    <a:cubicBezTo>
                      <a:pt x="9670" y="36073"/>
                      <a:pt x="9146" y="38981"/>
                      <a:pt x="8639" y="40975"/>
                    </a:cubicBezTo>
                    <a:cubicBezTo>
                      <a:pt x="8572" y="41262"/>
                      <a:pt x="8486" y="41550"/>
                      <a:pt x="8419" y="41837"/>
                    </a:cubicBezTo>
                    <a:cubicBezTo>
                      <a:pt x="7895" y="43798"/>
                      <a:pt x="7371" y="45810"/>
                      <a:pt x="7794" y="47737"/>
                    </a:cubicBezTo>
                    <a:cubicBezTo>
                      <a:pt x="8335" y="50171"/>
                      <a:pt x="10228" y="51878"/>
                      <a:pt x="12223" y="53687"/>
                    </a:cubicBezTo>
                    <a:cubicBezTo>
                      <a:pt x="13879" y="55174"/>
                      <a:pt x="15586" y="56712"/>
                      <a:pt x="16516" y="58740"/>
                    </a:cubicBezTo>
                    <a:cubicBezTo>
                      <a:pt x="16719" y="59180"/>
                      <a:pt x="16888" y="59637"/>
                      <a:pt x="17040" y="60077"/>
                    </a:cubicBezTo>
                    <a:cubicBezTo>
                      <a:pt x="17328" y="60870"/>
                      <a:pt x="17598" y="61632"/>
                      <a:pt x="18071" y="62256"/>
                    </a:cubicBezTo>
                    <a:cubicBezTo>
                      <a:pt x="18561" y="62916"/>
                      <a:pt x="19221" y="63237"/>
                      <a:pt x="20082" y="63237"/>
                    </a:cubicBezTo>
                    <a:cubicBezTo>
                      <a:pt x="20522" y="63237"/>
                      <a:pt x="21013" y="63153"/>
                      <a:pt x="21536" y="62984"/>
                    </a:cubicBezTo>
                    <a:cubicBezTo>
                      <a:pt x="22162" y="62781"/>
                      <a:pt x="22838" y="62459"/>
                      <a:pt x="23514" y="62054"/>
                    </a:cubicBezTo>
                    <a:cubicBezTo>
                      <a:pt x="25694" y="60753"/>
                      <a:pt x="27098" y="58251"/>
                      <a:pt x="27030" y="55833"/>
                    </a:cubicBezTo>
                    <a:cubicBezTo>
                      <a:pt x="26963" y="53500"/>
                      <a:pt x="25796" y="51489"/>
                      <a:pt x="24579" y="49342"/>
                    </a:cubicBezTo>
                    <a:cubicBezTo>
                      <a:pt x="23700" y="47838"/>
                      <a:pt x="22804" y="46265"/>
                      <a:pt x="22331" y="44559"/>
                    </a:cubicBezTo>
                    <a:cubicBezTo>
                      <a:pt x="21367" y="41212"/>
                      <a:pt x="22111" y="37696"/>
                      <a:pt x="22838" y="34298"/>
                    </a:cubicBezTo>
                    <a:cubicBezTo>
                      <a:pt x="22922" y="33926"/>
                      <a:pt x="22990" y="33554"/>
                      <a:pt x="23075" y="33182"/>
                    </a:cubicBezTo>
                    <a:cubicBezTo>
                      <a:pt x="23801" y="29616"/>
                      <a:pt x="24292" y="25559"/>
                      <a:pt x="22331" y="22381"/>
                    </a:cubicBezTo>
                    <a:cubicBezTo>
                      <a:pt x="20995" y="20234"/>
                      <a:pt x="18714" y="18831"/>
                      <a:pt x="16516" y="17479"/>
                    </a:cubicBezTo>
                    <a:cubicBezTo>
                      <a:pt x="14082" y="15974"/>
                      <a:pt x="11563" y="14436"/>
                      <a:pt x="10244" y="11883"/>
                    </a:cubicBezTo>
                    <a:cubicBezTo>
                      <a:pt x="9484" y="10429"/>
                      <a:pt x="9196" y="8773"/>
                      <a:pt x="8926" y="7184"/>
                    </a:cubicBezTo>
                    <a:lnTo>
                      <a:pt x="8842" y="6728"/>
                    </a:lnTo>
                    <a:cubicBezTo>
                      <a:pt x="8554" y="5054"/>
                      <a:pt x="8182" y="3314"/>
                      <a:pt x="7168" y="1928"/>
                    </a:cubicBezTo>
                    <a:cubicBezTo>
                      <a:pt x="6323" y="760"/>
                      <a:pt x="4988" y="1"/>
                      <a:pt x="3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10"/>
              <p:cNvSpPr/>
              <p:nvPr/>
            </p:nvSpPr>
            <p:spPr>
              <a:xfrm>
                <a:off x="5976368" y="2785366"/>
                <a:ext cx="708700" cy="2244425"/>
              </a:xfrm>
              <a:custGeom>
                <a:avLst/>
                <a:gdLst/>
                <a:ahLst/>
                <a:cxnLst/>
                <a:rect l="l" t="t" r="r" b="b"/>
                <a:pathLst>
                  <a:path w="28348" h="89777" extrusionOk="0">
                    <a:moveTo>
                      <a:pt x="22990" y="0"/>
                    </a:moveTo>
                    <a:cubicBezTo>
                      <a:pt x="20759" y="0"/>
                      <a:pt x="19253" y="2249"/>
                      <a:pt x="18933" y="4480"/>
                    </a:cubicBezTo>
                    <a:cubicBezTo>
                      <a:pt x="18764" y="5765"/>
                      <a:pt x="18764" y="7016"/>
                      <a:pt x="18764" y="8215"/>
                    </a:cubicBezTo>
                    <a:cubicBezTo>
                      <a:pt x="18764" y="10616"/>
                      <a:pt x="18764" y="12881"/>
                      <a:pt x="17445" y="15281"/>
                    </a:cubicBezTo>
                    <a:cubicBezTo>
                      <a:pt x="16634" y="16769"/>
                      <a:pt x="15535" y="18071"/>
                      <a:pt x="14453" y="19322"/>
                    </a:cubicBezTo>
                    <a:cubicBezTo>
                      <a:pt x="13693" y="20235"/>
                      <a:pt x="12881" y="21181"/>
                      <a:pt x="12221" y="22178"/>
                    </a:cubicBezTo>
                    <a:cubicBezTo>
                      <a:pt x="9839" y="25694"/>
                      <a:pt x="9010" y="30005"/>
                      <a:pt x="9805" y="34653"/>
                    </a:cubicBezTo>
                    <a:cubicBezTo>
                      <a:pt x="10515" y="38795"/>
                      <a:pt x="9433" y="42090"/>
                      <a:pt x="6052" y="46030"/>
                    </a:cubicBezTo>
                    <a:cubicBezTo>
                      <a:pt x="3077" y="49512"/>
                      <a:pt x="1" y="53096"/>
                      <a:pt x="964" y="58167"/>
                    </a:cubicBezTo>
                    <a:cubicBezTo>
                      <a:pt x="1302" y="59958"/>
                      <a:pt x="2131" y="61716"/>
                      <a:pt x="2924" y="63441"/>
                    </a:cubicBezTo>
                    <a:cubicBezTo>
                      <a:pt x="4311" y="66364"/>
                      <a:pt x="5714" y="69391"/>
                      <a:pt x="4885" y="72772"/>
                    </a:cubicBezTo>
                    <a:cubicBezTo>
                      <a:pt x="4599" y="73921"/>
                      <a:pt x="4040" y="74985"/>
                      <a:pt x="3517" y="75999"/>
                    </a:cubicBezTo>
                    <a:cubicBezTo>
                      <a:pt x="3246" y="76524"/>
                      <a:pt x="2958" y="77065"/>
                      <a:pt x="2722" y="77606"/>
                    </a:cubicBezTo>
                    <a:cubicBezTo>
                      <a:pt x="1741" y="79837"/>
                      <a:pt x="1471" y="82186"/>
                      <a:pt x="1978" y="84248"/>
                    </a:cubicBezTo>
                    <a:cubicBezTo>
                      <a:pt x="2367" y="85905"/>
                      <a:pt x="3314" y="87426"/>
                      <a:pt x="4565" y="88441"/>
                    </a:cubicBezTo>
                    <a:cubicBezTo>
                      <a:pt x="5020" y="88813"/>
                      <a:pt x="5494" y="89101"/>
                      <a:pt x="6001" y="89320"/>
                    </a:cubicBezTo>
                    <a:cubicBezTo>
                      <a:pt x="6677" y="89624"/>
                      <a:pt x="7472" y="89777"/>
                      <a:pt x="8401" y="89777"/>
                    </a:cubicBezTo>
                    <a:cubicBezTo>
                      <a:pt x="10768" y="89777"/>
                      <a:pt x="13727" y="88762"/>
                      <a:pt x="15552" y="87309"/>
                    </a:cubicBezTo>
                    <a:cubicBezTo>
                      <a:pt x="18527" y="84976"/>
                      <a:pt x="18392" y="81866"/>
                      <a:pt x="18239" y="78569"/>
                    </a:cubicBezTo>
                    <a:cubicBezTo>
                      <a:pt x="18122" y="75932"/>
                      <a:pt x="18003" y="73227"/>
                      <a:pt x="19456" y="70777"/>
                    </a:cubicBezTo>
                    <a:cubicBezTo>
                      <a:pt x="20099" y="69661"/>
                      <a:pt x="20910" y="68647"/>
                      <a:pt x="21671" y="67649"/>
                    </a:cubicBezTo>
                    <a:cubicBezTo>
                      <a:pt x="22972" y="65976"/>
                      <a:pt x="24207" y="64403"/>
                      <a:pt x="24832" y="62426"/>
                    </a:cubicBezTo>
                    <a:cubicBezTo>
                      <a:pt x="25796" y="59418"/>
                      <a:pt x="24967" y="56172"/>
                      <a:pt x="24122" y="53670"/>
                    </a:cubicBezTo>
                    <a:cubicBezTo>
                      <a:pt x="23885" y="52994"/>
                      <a:pt x="23632" y="52300"/>
                      <a:pt x="23396" y="51624"/>
                    </a:cubicBezTo>
                    <a:cubicBezTo>
                      <a:pt x="22600" y="49444"/>
                      <a:pt x="21789" y="47195"/>
                      <a:pt x="21536" y="44846"/>
                    </a:cubicBezTo>
                    <a:cubicBezTo>
                      <a:pt x="21282" y="42226"/>
                      <a:pt x="21773" y="40096"/>
                      <a:pt x="23057" y="38304"/>
                    </a:cubicBezTo>
                    <a:cubicBezTo>
                      <a:pt x="23396" y="37831"/>
                      <a:pt x="23767" y="37391"/>
                      <a:pt x="24122" y="36952"/>
                    </a:cubicBezTo>
                    <a:cubicBezTo>
                      <a:pt x="24680" y="36259"/>
                      <a:pt x="25271" y="35532"/>
                      <a:pt x="25728" y="34754"/>
                    </a:cubicBezTo>
                    <a:cubicBezTo>
                      <a:pt x="27638" y="31441"/>
                      <a:pt x="26826" y="28078"/>
                      <a:pt x="25947" y="24511"/>
                    </a:cubicBezTo>
                    <a:cubicBezTo>
                      <a:pt x="25187" y="21434"/>
                      <a:pt x="24410" y="18274"/>
                      <a:pt x="25508" y="15130"/>
                    </a:cubicBezTo>
                    <a:cubicBezTo>
                      <a:pt x="25812" y="14267"/>
                      <a:pt x="26218" y="13439"/>
                      <a:pt x="26623" y="12644"/>
                    </a:cubicBezTo>
                    <a:cubicBezTo>
                      <a:pt x="26860" y="12155"/>
                      <a:pt x="27097" y="11647"/>
                      <a:pt x="27317" y="11157"/>
                    </a:cubicBezTo>
                    <a:cubicBezTo>
                      <a:pt x="28162" y="9213"/>
                      <a:pt x="28348" y="6745"/>
                      <a:pt x="27790" y="4530"/>
                    </a:cubicBezTo>
                    <a:cubicBezTo>
                      <a:pt x="27317" y="2637"/>
                      <a:pt x="26150" y="1082"/>
                      <a:pt x="24663" y="390"/>
                    </a:cubicBezTo>
                    <a:cubicBezTo>
                      <a:pt x="24105" y="135"/>
                      <a:pt x="23531" y="0"/>
                      <a:pt x="229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3" name="Google Shape;1883;p10"/>
            <p:cNvGrpSpPr/>
            <p:nvPr/>
          </p:nvGrpSpPr>
          <p:grpSpPr>
            <a:xfrm>
              <a:off x="4646883" y="2774145"/>
              <a:ext cx="1170434" cy="792593"/>
              <a:chOff x="5275594" y="2739478"/>
              <a:chExt cx="1119818" cy="758317"/>
            </a:xfrm>
          </p:grpSpPr>
          <p:sp>
            <p:nvSpPr>
              <p:cNvPr id="1884" name="Google Shape;1884;p10"/>
              <p:cNvSpPr/>
              <p:nvPr/>
            </p:nvSpPr>
            <p:spPr>
              <a:xfrm>
                <a:off x="5492248" y="2739478"/>
                <a:ext cx="903164" cy="758317"/>
              </a:xfrm>
              <a:custGeom>
                <a:avLst/>
                <a:gdLst/>
                <a:ahLst/>
                <a:cxnLst/>
                <a:rect l="l" t="t" r="r" b="b"/>
                <a:pathLst>
                  <a:path w="81994" h="68844" extrusionOk="0">
                    <a:moveTo>
                      <a:pt x="6777" y="1"/>
                    </a:moveTo>
                    <a:cubicBezTo>
                      <a:pt x="3043" y="1"/>
                      <a:pt x="0" y="3043"/>
                      <a:pt x="0" y="6778"/>
                    </a:cubicBezTo>
                    <a:lnTo>
                      <a:pt x="0" y="62067"/>
                    </a:lnTo>
                    <a:cubicBezTo>
                      <a:pt x="0" y="65801"/>
                      <a:pt x="3043" y="68844"/>
                      <a:pt x="6777" y="68844"/>
                    </a:cubicBezTo>
                    <a:lnTo>
                      <a:pt x="75217" y="68844"/>
                    </a:lnTo>
                    <a:cubicBezTo>
                      <a:pt x="78952" y="68844"/>
                      <a:pt x="81993" y="65801"/>
                      <a:pt x="81993" y="62067"/>
                    </a:cubicBezTo>
                    <a:lnTo>
                      <a:pt x="81993" y="6778"/>
                    </a:lnTo>
                    <a:cubicBezTo>
                      <a:pt x="81993" y="3043"/>
                      <a:pt x="78952" y="1"/>
                      <a:pt x="75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10"/>
              <p:cNvSpPr/>
              <p:nvPr/>
            </p:nvSpPr>
            <p:spPr>
              <a:xfrm>
                <a:off x="5275594" y="3124397"/>
                <a:ext cx="95742" cy="246273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22358" extrusionOk="0">
                    <a:moveTo>
                      <a:pt x="1852" y="1"/>
                    </a:moveTo>
                    <a:cubicBezTo>
                      <a:pt x="837" y="1"/>
                      <a:pt x="0" y="838"/>
                      <a:pt x="0" y="1868"/>
                    </a:cubicBezTo>
                    <a:lnTo>
                      <a:pt x="0" y="20490"/>
                    </a:lnTo>
                    <a:cubicBezTo>
                      <a:pt x="0" y="21520"/>
                      <a:pt x="837" y="22357"/>
                      <a:pt x="1852" y="22357"/>
                    </a:cubicBezTo>
                    <a:lnTo>
                      <a:pt x="6841" y="22357"/>
                    </a:lnTo>
                    <a:cubicBezTo>
                      <a:pt x="7855" y="22357"/>
                      <a:pt x="8692" y="21520"/>
                      <a:pt x="8692" y="20490"/>
                    </a:cubicBezTo>
                    <a:lnTo>
                      <a:pt x="8692" y="1868"/>
                    </a:lnTo>
                    <a:cubicBezTo>
                      <a:pt x="8692" y="838"/>
                      <a:pt x="7855" y="1"/>
                      <a:pt x="68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10"/>
              <p:cNvSpPr/>
              <p:nvPr/>
            </p:nvSpPr>
            <p:spPr>
              <a:xfrm>
                <a:off x="5444564" y="3004003"/>
                <a:ext cx="95566" cy="366667"/>
              </a:xfrm>
              <a:custGeom>
                <a:avLst/>
                <a:gdLst/>
                <a:ahLst/>
                <a:cxnLst/>
                <a:rect l="l" t="t" r="r" b="b"/>
                <a:pathLst>
                  <a:path w="8676" h="33288" extrusionOk="0">
                    <a:moveTo>
                      <a:pt x="1851" y="1"/>
                    </a:moveTo>
                    <a:cubicBezTo>
                      <a:pt x="820" y="1"/>
                      <a:pt x="0" y="838"/>
                      <a:pt x="0" y="1852"/>
                    </a:cubicBezTo>
                    <a:lnTo>
                      <a:pt x="0" y="31420"/>
                    </a:lnTo>
                    <a:cubicBezTo>
                      <a:pt x="0" y="32450"/>
                      <a:pt x="820" y="33287"/>
                      <a:pt x="1851" y="33287"/>
                    </a:cubicBezTo>
                    <a:lnTo>
                      <a:pt x="6825" y="33287"/>
                    </a:lnTo>
                    <a:cubicBezTo>
                      <a:pt x="7855" y="33287"/>
                      <a:pt x="8675" y="32450"/>
                      <a:pt x="8675" y="31420"/>
                    </a:cubicBezTo>
                    <a:lnTo>
                      <a:pt x="8675" y="1852"/>
                    </a:lnTo>
                    <a:cubicBezTo>
                      <a:pt x="8675" y="838"/>
                      <a:pt x="7855" y="1"/>
                      <a:pt x="6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10"/>
              <p:cNvSpPr/>
              <p:nvPr/>
            </p:nvSpPr>
            <p:spPr>
              <a:xfrm>
                <a:off x="5613347" y="3201865"/>
                <a:ext cx="95753" cy="16880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15325" extrusionOk="0">
                    <a:moveTo>
                      <a:pt x="1851" y="1"/>
                    </a:moveTo>
                    <a:cubicBezTo>
                      <a:pt x="837" y="1"/>
                      <a:pt x="0" y="838"/>
                      <a:pt x="0" y="1852"/>
                    </a:cubicBezTo>
                    <a:lnTo>
                      <a:pt x="0" y="13457"/>
                    </a:lnTo>
                    <a:cubicBezTo>
                      <a:pt x="0" y="14487"/>
                      <a:pt x="837" y="15324"/>
                      <a:pt x="1851" y="15324"/>
                    </a:cubicBezTo>
                    <a:lnTo>
                      <a:pt x="6825" y="15324"/>
                    </a:lnTo>
                    <a:cubicBezTo>
                      <a:pt x="7855" y="15324"/>
                      <a:pt x="8692" y="14487"/>
                      <a:pt x="8692" y="13457"/>
                    </a:cubicBezTo>
                    <a:lnTo>
                      <a:pt x="8692" y="1852"/>
                    </a:lnTo>
                    <a:cubicBezTo>
                      <a:pt x="8692" y="838"/>
                      <a:pt x="7855" y="1"/>
                      <a:pt x="68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10"/>
              <p:cNvSpPr/>
              <p:nvPr/>
            </p:nvSpPr>
            <p:spPr>
              <a:xfrm>
                <a:off x="5782130" y="2888588"/>
                <a:ext cx="95753" cy="482082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3766" extrusionOk="0">
                    <a:moveTo>
                      <a:pt x="1868" y="1"/>
                    </a:moveTo>
                    <a:cubicBezTo>
                      <a:pt x="838" y="1"/>
                      <a:pt x="1" y="821"/>
                      <a:pt x="1" y="1851"/>
                    </a:cubicBezTo>
                    <a:lnTo>
                      <a:pt x="1" y="41898"/>
                    </a:lnTo>
                    <a:cubicBezTo>
                      <a:pt x="1" y="42928"/>
                      <a:pt x="838" y="43765"/>
                      <a:pt x="1868" y="43765"/>
                    </a:cubicBezTo>
                    <a:lnTo>
                      <a:pt x="6841" y="43765"/>
                    </a:lnTo>
                    <a:cubicBezTo>
                      <a:pt x="7871" y="43765"/>
                      <a:pt x="8693" y="42928"/>
                      <a:pt x="8693" y="41898"/>
                    </a:cubicBezTo>
                    <a:lnTo>
                      <a:pt x="8693" y="1851"/>
                    </a:lnTo>
                    <a:cubicBezTo>
                      <a:pt x="8693" y="821"/>
                      <a:pt x="7871" y="1"/>
                      <a:pt x="6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10"/>
              <p:cNvSpPr/>
              <p:nvPr/>
            </p:nvSpPr>
            <p:spPr>
              <a:xfrm>
                <a:off x="5951089" y="3067835"/>
                <a:ext cx="95753" cy="30283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27493" extrusionOk="0">
                    <a:moveTo>
                      <a:pt x="1852" y="0"/>
                    </a:moveTo>
                    <a:cubicBezTo>
                      <a:pt x="822" y="0"/>
                      <a:pt x="1" y="837"/>
                      <a:pt x="1" y="1867"/>
                    </a:cubicBezTo>
                    <a:lnTo>
                      <a:pt x="1" y="25625"/>
                    </a:lnTo>
                    <a:cubicBezTo>
                      <a:pt x="1" y="26655"/>
                      <a:pt x="822" y="27492"/>
                      <a:pt x="1852" y="27492"/>
                    </a:cubicBezTo>
                    <a:lnTo>
                      <a:pt x="6825" y="27492"/>
                    </a:lnTo>
                    <a:cubicBezTo>
                      <a:pt x="7856" y="27492"/>
                      <a:pt x="8693" y="26655"/>
                      <a:pt x="8693" y="25625"/>
                    </a:cubicBezTo>
                    <a:lnTo>
                      <a:pt x="8693" y="1867"/>
                    </a:lnTo>
                    <a:cubicBezTo>
                      <a:pt x="8693" y="837"/>
                      <a:pt x="7856" y="0"/>
                      <a:pt x="6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0" name="Google Shape;1890;p10"/>
            <p:cNvSpPr/>
            <p:nvPr/>
          </p:nvSpPr>
          <p:spPr>
            <a:xfrm>
              <a:off x="5502493" y="1742498"/>
              <a:ext cx="2205463" cy="1990184"/>
            </a:xfrm>
            <a:custGeom>
              <a:avLst/>
              <a:gdLst/>
              <a:ahLst/>
              <a:cxnLst/>
              <a:rect l="l" t="t" r="r" b="b"/>
              <a:pathLst>
                <a:path w="232154" h="209493" extrusionOk="0">
                  <a:moveTo>
                    <a:pt x="14702" y="0"/>
                  </a:moveTo>
                  <a:cubicBezTo>
                    <a:pt x="6580" y="0"/>
                    <a:pt x="0" y="6580"/>
                    <a:pt x="0" y="14702"/>
                  </a:cubicBezTo>
                  <a:lnTo>
                    <a:pt x="0" y="165069"/>
                  </a:lnTo>
                  <a:cubicBezTo>
                    <a:pt x="0" y="173189"/>
                    <a:pt x="6580" y="179769"/>
                    <a:pt x="14702" y="179769"/>
                  </a:cubicBezTo>
                  <a:lnTo>
                    <a:pt x="84962" y="179769"/>
                  </a:lnTo>
                  <a:lnTo>
                    <a:pt x="84962" y="203879"/>
                  </a:lnTo>
                  <a:lnTo>
                    <a:pt x="69202" y="203879"/>
                  </a:lnTo>
                  <a:cubicBezTo>
                    <a:pt x="67637" y="203879"/>
                    <a:pt x="66395" y="205146"/>
                    <a:pt x="66395" y="206686"/>
                  </a:cubicBezTo>
                  <a:cubicBezTo>
                    <a:pt x="66395" y="208251"/>
                    <a:pt x="67637" y="209493"/>
                    <a:pt x="69202" y="209493"/>
                  </a:cubicBezTo>
                  <a:lnTo>
                    <a:pt x="162952" y="209493"/>
                  </a:lnTo>
                  <a:cubicBezTo>
                    <a:pt x="164516" y="209493"/>
                    <a:pt x="165759" y="208251"/>
                    <a:pt x="165759" y="206686"/>
                  </a:cubicBezTo>
                  <a:cubicBezTo>
                    <a:pt x="165759" y="205146"/>
                    <a:pt x="164516" y="203879"/>
                    <a:pt x="162952" y="203879"/>
                  </a:cubicBezTo>
                  <a:lnTo>
                    <a:pt x="147192" y="203879"/>
                  </a:lnTo>
                  <a:lnTo>
                    <a:pt x="147192" y="179769"/>
                  </a:lnTo>
                  <a:lnTo>
                    <a:pt x="217452" y="179769"/>
                  </a:lnTo>
                  <a:cubicBezTo>
                    <a:pt x="225574" y="179769"/>
                    <a:pt x="232154" y="173189"/>
                    <a:pt x="232154" y="165069"/>
                  </a:cubicBezTo>
                  <a:lnTo>
                    <a:pt x="232154" y="14702"/>
                  </a:lnTo>
                  <a:cubicBezTo>
                    <a:pt x="232154" y="6580"/>
                    <a:pt x="225574" y="0"/>
                    <a:pt x="217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0"/>
            <p:cNvSpPr/>
            <p:nvPr/>
          </p:nvSpPr>
          <p:spPr>
            <a:xfrm>
              <a:off x="5592383" y="1846563"/>
              <a:ext cx="1991700" cy="1488300"/>
            </a:xfrm>
            <a:prstGeom prst="roundRect">
              <a:avLst>
                <a:gd name="adj" fmla="val 298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0"/>
            <p:cNvSpPr/>
            <p:nvPr/>
          </p:nvSpPr>
          <p:spPr>
            <a:xfrm>
              <a:off x="7623185" y="1534161"/>
              <a:ext cx="392668" cy="392668"/>
            </a:xfrm>
            <a:custGeom>
              <a:avLst/>
              <a:gdLst/>
              <a:ahLst/>
              <a:cxnLst/>
              <a:rect l="l" t="t" r="r" b="b"/>
              <a:pathLst>
                <a:path w="34108" h="34108" extrusionOk="0">
                  <a:moveTo>
                    <a:pt x="1" y="0"/>
                  </a:moveTo>
                  <a:lnTo>
                    <a:pt x="1" y="15742"/>
                  </a:lnTo>
                  <a:cubicBezTo>
                    <a:pt x="9835" y="16418"/>
                    <a:pt x="17690" y="24273"/>
                    <a:pt x="18366" y="34108"/>
                  </a:cubicBezTo>
                  <a:lnTo>
                    <a:pt x="34108" y="34108"/>
                  </a:lnTo>
                  <a:cubicBezTo>
                    <a:pt x="33384" y="15598"/>
                    <a:pt x="18511" y="7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0"/>
            <p:cNvSpPr/>
            <p:nvPr/>
          </p:nvSpPr>
          <p:spPr>
            <a:xfrm>
              <a:off x="7808869" y="2559505"/>
              <a:ext cx="690094" cy="334300"/>
            </a:xfrm>
            <a:custGeom>
              <a:avLst/>
              <a:gdLst/>
              <a:ahLst/>
              <a:cxnLst/>
              <a:rect l="l" t="t" r="r" b="b"/>
              <a:pathLst>
                <a:path w="59943" h="29038" extrusionOk="0">
                  <a:moveTo>
                    <a:pt x="14520" y="1"/>
                  </a:moveTo>
                  <a:cubicBezTo>
                    <a:pt x="6504" y="1"/>
                    <a:pt x="1" y="6503"/>
                    <a:pt x="1" y="14519"/>
                  </a:cubicBezTo>
                  <a:cubicBezTo>
                    <a:pt x="1" y="22535"/>
                    <a:pt x="6504" y="29038"/>
                    <a:pt x="14520" y="29038"/>
                  </a:cubicBezTo>
                  <a:lnTo>
                    <a:pt x="45424" y="29038"/>
                  </a:lnTo>
                  <a:cubicBezTo>
                    <a:pt x="53440" y="29038"/>
                    <a:pt x="59942" y="22535"/>
                    <a:pt x="59942" y="14519"/>
                  </a:cubicBezTo>
                  <a:cubicBezTo>
                    <a:pt x="59942" y="6503"/>
                    <a:pt x="53440" y="1"/>
                    <a:pt x="45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0"/>
            <p:cNvSpPr/>
            <p:nvPr/>
          </p:nvSpPr>
          <p:spPr>
            <a:xfrm>
              <a:off x="7808869" y="2559505"/>
              <a:ext cx="690094" cy="334300"/>
            </a:xfrm>
            <a:custGeom>
              <a:avLst/>
              <a:gdLst/>
              <a:ahLst/>
              <a:cxnLst/>
              <a:rect l="l" t="t" r="r" b="b"/>
              <a:pathLst>
                <a:path w="59943" h="29038" extrusionOk="0">
                  <a:moveTo>
                    <a:pt x="14520" y="1"/>
                  </a:moveTo>
                  <a:cubicBezTo>
                    <a:pt x="6504" y="1"/>
                    <a:pt x="1" y="6503"/>
                    <a:pt x="1" y="14519"/>
                  </a:cubicBezTo>
                  <a:cubicBezTo>
                    <a:pt x="1" y="22535"/>
                    <a:pt x="6504" y="29038"/>
                    <a:pt x="14520" y="29038"/>
                  </a:cubicBezTo>
                  <a:lnTo>
                    <a:pt x="45424" y="29038"/>
                  </a:lnTo>
                  <a:cubicBezTo>
                    <a:pt x="53440" y="29038"/>
                    <a:pt x="59942" y="22535"/>
                    <a:pt x="59942" y="14519"/>
                  </a:cubicBezTo>
                  <a:cubicBezTo>
                    <a:pt x="59942" y="6503"/>
                    <a:pt x="53440" y="1"/>
                    <a:pt x="45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0"/>
            <p:cNvSpPr/>
            <p:nvPr/>
          </p:nvSpPr>
          <p:spPr>
            <a:xfrm>
              <a:off x="7958977" y="2642526"/>
              <a:ext cx="158067" cy="150284"/>
            </a:xfrm>
            <a:custGeom>
              <a:avLst/>
              <a:gdLst/>
              <a:ahLst/>
              <a:cxnLst/>
              <a:rect l="l" t="t" r="r" b="b"/>
              <a:pathLst>
                <a:path w="13730" h="13054" extrusionOk="0">
                  <a:moveTo>
                    <a:pt x="6858" y="1"/>
                  </a:moveTo>
                  <a:lnTo>
                    <a:pt x="4748" y="4297"/>
                  </a:lnTo>
                  <a:lnTo>
                    <a:pt x="1" y="4990"/>
                  </a:lnTo>
                  <a:lnTo>
                    <a:pt x="3429" y="8338"/>
                  </a:lnTo>
                  <a:lnTo>
                    <a:pt x="2624" y="13054"/>
                  </a:lnTo>
                  <a:lnTo>
                    <a:pt x="6858" y="10832"/>
                  </a:lnTo>
                  <a:lnTo>
                    <a:pt x="11107" y="13054"/>
                  </a:lnTo>
                  <a:lnTo>
                    <a:pt x="10302" y="8338"/>
                  </a:lnTo>
                  <a:lnTo>
                    <a:pt x="13730" y="4990"/>
                  </a:lnTo>
                  <a:lnTo>
                    <a:pt x="8982" y="4297"/>
                  </a:lnTo>
                  <a:lnTo>
                    <a:pt x="6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0"/>
            <p:cNvSpPr/>
            <p:nvPr/>
          </p:nvSpPr>
          <p:spPr>
            <a:xfrm>
              <a:off x="8190805" y="2642526"/>
              <a:ext cx="158078" cy="150284"/>
            </a:xfrm>
            <a:custGeom>
              <a:avLst/>
              <a:gdLst/>
              <a:ahLst/>
              <a:cxnLst/>
              <a:rect l="l" t="t" r="r" b="b"/>
              <a:pathLst>
                <a:path w="13731" h="13054" extrusionOk="0">
                  <a:moveTo>
                    <a:pt x="6857" y="1"/>
                  </a:moveTo>
                  <a:lnTo>
                    <a:pt x="4732" y="4297"/>
                  </a:lnTo>
                  <a:lnTo>
                    <a:pt x="0" y="4990"/>
                  </a:lnTo>
                  <a:lnTo>
                    <a:pt x="3429" y="8338"/>
                  </a:lnTo>
                  <a:lnTo>
                    <a:pt x="2624" y="13054"/>
                  </a:lnTo>
                  <a:lnTo>
                    <a:pt x="2624" y="13054"/>
                  </a:lnTo>
                  <a:lnTo>
                    <a:pt x="6857" y="10832"/>
                  </a:lnTo>
                  <a:lnTo>
                    <a:pt x="11106" y="13054"/>
                  </a:lnTo>
                  <a:lnTo>
                    <a:pt x="10286" y="8338"/>
                  </a:lnTo>
                  <a:lnTo>
                    <a:pt x="13731" y="4990"/>
                  </a:lnTo>
                  <a:lnTo>
                    <a:pt x="8982" y="4297"/>
                  </a:lnTo>
                  <a:lnTo>
                    <a:pt x="6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0"/>
            <p:cNvSpPr/>
            <p:nvPr/>
          </p:nvSpPr>
          <p:spPr>
            <a:xfrm>
              <a:off x="7340204" y="3651372"/>
              <a:ext cx="334496" cy="52819"/>
            </a:xfrm>
            <a:custGeom>
              <a:avLst/>
              <a:gdLst/>
              <a:ahLst/>
              <a:cxnLst/>
              <a:rect l="l" t="t" r="r" b="b"/>
              <a:pathLst>
                <a:path w="29055" h="4588" extrusionOk="0">
                  <a:moveTo>
                    <a:pt x="2303" y="1"/>
                  </a:moveTo>
                  <a:cubicBezTo>
                    <a:pt x="1031" y="1"/>
                    <a:pt x="1" y="1014"/>
                    <a:pt x="1" y="2286"/>
                  </a:cubicBezTo>
                  <a:cubicBezTo>
                    <a:pt x="1" y="3557"/>
                    <a:pt x="1031" y="4588"/>
                    <a:pt x="2303" y="4588"/>
                  </a:cubicBezTo>
                  <a:lnTo>
                    <a:pt x="26752" y="4588"/>
                  </a:lnTo>
                  <a:cubicBezTo>
                    <a:pt x="28024" y="4588"/>
                    <a:pt x="29054" y="3557"/>
                    <a:pt x="29054" y="2286"/>
                  </a:cubicBezTo>
                  <a:cubicBezTo>
                    <a:pt x="29054" y="1014"/>
                    <a:pt x="28024" y="1"/>
                    <a:pt x="26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0"/>
            <p:cNvSpPr/>
            <p:nvPr/>
          </p:nvSpPr>
          <p:spPr>
            <a:xfrm>
              <a:off x="7724742" y="3651372"/>
              <a:ext cx="197543" cy="52819"/>
            </a:xfrm>
            <a:custGeom>
              <a:avLst/>
              <a:gdLst/>
              <a:ahLst/>
              <a:cxnLst/>
              <a:rect l="l" t="t" r="r" b="b"/>
              <a:pathLst>
                <a:path w="17159" h="4588" extrusionOk="0">
                  <a:moveTo>
                    <a:pt x="2286" y="1"/>
                  </a:moveTo>
                  <a:cubicBezTo>
                    <a:pt x="1031" y="1"/>
                    <a:pt x="0" y="1014"/>
                    <a:pt x="0" y="2286"/>
                  </a:cubicBezTo>
                  <a:cubicBezTo>
                    <a:pt x="0" y="3557"/>
                    <a:pt x="1031" y="4588"/>
                    <a:pt x="2286" y="4588"/>
                  </a:cubicBezTo>
                  <a:lnTo>
                    <a:pt x="14873" y="4588"/>
                  </a:lnTo>
                  <a:cubicBezTo>
                    <a:pt x="16144" y="4588"/>
                    <a:pt x="17159" y="3557"/>
                    <a:pt x="17159" y="2286"/>
                  </a:cubicBezTo>
                  <a:cubicBezTo>
                    <a:pt x="17159" y="1014"/>
                    <a:pt x="16144" y="1"/>
                    <a:pt x="14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0"/>
            <p:cNvSpPr/>
            <p:nvPr/>
          </p:nvSpPr>
          <p:spPr>
            <a:xfrm>
              <a:off x="7347987" y="3531659"/>
              <a:ext cx="193099" cy="21505"/>
            </a:xfrm>
            <a:custGeom>
              <a:avLst/>
              <a:gdLst/>
              <a:ahLst/>
              <a:cxnLst/>
              <a:rect l="l" t="t" r="r" b="b"/>
              <a:pathLst>
                <a:path w="16773" h="1868" extrusionOk="0">
                  <a:moveTo>
                    <a:pt x="934" y="1"/>
                  </a:moveTo>
                  <a:cubicBezTo>
                    <a:pt x="419" y="1"/>
                    <a:pt x="1" y="419"/>
                    <a:pt x="1" y="934"/>
                  </a:cubicBezTo>
                  <a:cubicBezTo>
                    <a:pt x="1" y="1450"/>
                    <a:pt x="419" y="1868"/>
                    <a:pt x="934" y="1868"/>
                  </a:cubicBezTo>
                  <a:lnTo>
                    <a:pt x="15856" y="1868"/>
                  </a:lnTo>
                  <a:cubicBezTo>
                    <a:pt x="16354" y="1868"/>
                    <a:pt x="16773" y="1450"/>
                    <a:pt x="16773" y="934"/>
                  </a:cubicBezTo>
                  <a:cubicBezTo>
                    <a:pt x="16773" y="419"/>
                    <a:pt x="16354" y="1"/>
                    <a:pt x="15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0"/>
            <p:cNvSpPr/>
            <p:nvPr/>
          </p:nvSpPr>
          <p:spPr>
            <a:xfrm>
              <a:off x="5725006" y="1597909"/>
              <a:ext cx="786442" cy="495878"/>
            </a:xfrm>
            <a:custGeom>
              <a:avLst/>
              <a:gdLst/>
              <a:ahLst/>
              <a:cxnLst/>
              <a:rect l="l" t="t" r="r" b="b"/>
              <a:pathLst>
                <a:path w="68312" h="43073" extrusionOk="0">
                  <a:moveTo>
                    <a:pt x="16048" y="0"/>
                  </a:moveTo>
                  <a:cubicBezTo>
                    <a:pt x="7179" y="0"/>
                    <a:pt x="0" y="7179"/>
                    <a:pt x="0" y="16048"/>
                  </a:cubicBezTo>
                  <a:lnTo>
                    <a:pt x="0" y="17046"/>
                  </a:lnTo>
                  <a:cubicBezTo>
                    <a:pt x="0" y="25899"/>
                    <a:pt x="7179" y="33093"/>
                    <a:pt x="16048" y="33093"/>
                  </a:cubicBezTo>
                  <a:lnTo>
                    <a:pt x="16918" y="33093"/>
                  </a:lnTo>
                  <a:lnTo>
                    <a:pt x="16918" y="43073"/>
                  </a:lnTo>
                  <a:lnTo>
                    <a:pt x="29215" y="33093"/>
                  </a:lnTo>
                  <a:lnTo>
                    <a:pt x="52280" y="33093"/>
                  </a:lnTo>
                  <a:cubicBezTo>
                    <a:pt x="61133" y="33093"/>
                    <a:pt x="68311" y="25899"/>
                    <a:pt x="68311" y="17046"/>
                  </a:cubicBezTo>
                  <a:lnTo>
                    <a:pt x="68311" y="16048"/>
                  </a:lnTo>
                  <a:cubicBezTo>
                    <a:pt x="68311" y="7179"/>
                    <a:pt x="61133" y="0"/>
                    <a:pt x="5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0"/>
            <p:cNvSpPr/>
            <p:nvPr/>
          </p:nvSpPr>
          <p:spPr>
            <a:xfrm>
              <a:off x="5829338" y="1701676"/>
              <a:ext cx="173459" cy="173459"/>
            </a:xfrm>
            <a:custGeom>
              <a:avLst/>
              <a:gdLst/>
              <a:ahLst/>
              <a:cxnLst/>
              <a:rect l="l" t="t" r="r" b="b"/>
              <a:pathLst>
                <a:path w="15067" h="15067" extrusionOk="0">
                  <a:moveTo>
                    <a:pt x="7534" y="1"/>
                  </a:moveTo>
                  <a:cubicBezTo>
                    <a:pt x="3364" y="1"/>
                    <a:pt x="1" y="3365"/>
                    <a:pt x="1" y="7534"/>
                  </a:cubicBezTo>
                  <a:cubicBezTo>
                    <a:pt x="1" y="11686"/>
                    <a:pt x="3364" y="15067"/>
                    <a:pt x="7534" y="15067"/>
                  </a:cubicBezTo>
                  <a:cubicBezTo>
                    <a:pt x="11686" y="15067"/>
                    <a:pt x="15067" y="11686"/>
                    <a:pt x="15067" y="7534"/>
                  </a:cubicBezTo>
                  <a:cubicBezTo>
                    <a:pt x="15067" y="3365"/>
                    <a:pt x="11686" y="1"/>
                    <a:pt x="7534" y="1"/>
                  </a:cubicBezTo>
                  <a:close/>
                </a:path>
              </a:pathLst>
            </a:custGeom>
            <a:solidFill>
              <a:srgbClr val="FAF6E8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0"/>
            <p:cNvSpPr/>
            <p:nvPr/>
          </p:nvSpPr>
          <p:spPr>
            <a:xfrm>
              <a:off x="5876783" y="1755788"/>
              <a:ext cx="78389" cy="71907"/>
            </a:xfrm>
            <a:custGeom>
              <a:avLst/>
              <a:gdLst/>
              <a:ahLst/>
              <a:cxnLst/>
              <a:rect l="l" t="t" r="r" b="b"/>
              <a:pathLst>
                <a:path w="6809" h="6246" extrusionOk="0">
                  <a:moveTo>
                    <a:pt x="1883" y="1"/>
                  </a:moveTo>
                  <a:cubicBezTo>
                    <a:pt x="821" y="1"/>
                    <a:pt x="0" y="822"/>
                    <a:pt x="0" y="1868"/>
                  </a:cubicBezTo>
                  <a:cubicBezTo>
                    <a:pt x="0" y="3156"/>
                    <a:pt x="1159" y="4202"/>
                    <a:pt x="2913" y="5795"/>
                  </a:cubicBezTo>
                  <a:lnTo>
                    <a:pt x="3413" y="6246"/>
                  </a:lnTo>
                  <a:lnTo>
                    <a:pt x="3895" y="5795"/>
                  </a:lnTo>
                  <a:cubicBezTo>
                    <a:pt x="5649" y="4202"/>
                    <a:pt x="6808" y="3156"/>
                    <a:pt x="6808" y="1868"/>
                  </a:cubicBezTo>
                  <a:cubicBezTo>
                    <a:pt x="6808" y="822"/>
                    <a:pt x="5988" y="1"/>
                    <a:pt x="4941" y="1"/>
                  </a:cubicBezTo>
                  <a:cubicBezTo>
                    <a:pt x="4346" y="1"/>
                    <a:pt x="3782" y="275"/>
                    <a:pt x="3413" y="709"/>
                  </a:cubicBezTo>
                  <a:cubicBezTo>
                    <a:pt x="3042" y="275"/>
                    <a:pt x="2462" y="1"/>
                    <a:pt x="1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3" name="Google Shape;1903;p10"/>
            <p:cNvGrpSpPr/>
            <p:nvPr/>
          </p:nvGrpSpPr>
          <p:grpSpPr>
            <a:xfrm>
              <a:off x="7347828" y="3520282"/>
              <a:ext cx="566514" cy="47034"/>
              <a:chOff x="7321597" y="3605750"/>
              <a:chExt cx="542015" cy="45000"/>
            </a:xfrm>
          </p:grpSpPr>
          <p:sp>
            <p:nvSpPr>
              <p:cNvPr id="1904" name="Google Shape;1904;p10"/>
              <p:cNvSpPr/>
              <p:nvPr/>
            </p:nvSpPr>
            <p:spPr>
              <a:xfrm>
                <a:off x="7321597" y="3616569"/>
                <a:ext cx="542015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49207" h="1868" extrusionOk="0">
                    <a:moveTo>
                      <a:pt x="934" y="1"/>
                    </a:moveTo>
                    <a:cubicBezTo>
                      <a:pt x="419" y="1"/>
                      <a:pt x="1" y="419"/>
                      <a:pt x="1" y="934"/>
                    </a:cubicBezTo>
                    <a:cubicBezTo>
                      <a:pt x="1" y="1450"/>
                      <a:pt x="419" y="1868"/>
                      <a:pt x="934" y="1868"/>
                    </a:cubicBezTo>
                    <a:lnTo>
                      <a:pt x="48289" y="1868"/>
                    </a:lnTo>
                    <a:cubicBezTo>
                      <a:pt x="48804" y="1868"/>
                      <a:pt x="49207" y="1450"/>
                      <a:pt x="49207" y="934"/>
                    </a:cubicBezTo>
                    <a:cubicBezTo>
                      <a:pt x="49207" y="419"/>
                      <a:pt x="48804" y="1"/>
                      <a:pt x="48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10"/>
              <p:cNvSpPr/>
              <p:nvPr/>
            </p:nvSpPr>
            <p:spPr>
              <a:xfrm>
                <a:off x="7489900" y="3605750"/>
                <a:ext cx="45000" cy="45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568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06" name="Google Shape;1906;p10"/>
            <p:cNvSpPr/>
            <p:nvPr/>
          </p:nvSpPr>
          <p:spPr>
            <a:xfrm>
              <a:off x="7340204" y="3119697"/>
              <a:ext cx="582060" cy="321705"/>
            </a:xfrm>
            <a:custGeom>
              <a:avLst/>
              <a:gdLst/>
              <a:ahLst/>
              <a:cxnLst/>
              <a:rect l="l" t="t" r="r" b="b"/>
              <a:pathLst>
                <a:path w="50559" h="27944" extrusionOk="0">
                  <a:moveTo>
                    <a:pt x="3719" y="1"/>
                  </a:moveTo>
                  <a:cubicBezTo>
                    <a:pt x="1659" y="1"/>
                    <a:pt x="1" y="1675"/>
                    <a:pt x="1" y="3720"/>
                  </a:cubicBezTo>
                  <a:lnTo>
                    <a:pt x="1" y="24226"/>
                  </a:lnTo>
                  <a:cubicBezTo>
                    <a:pt x="1" y="26286"/>
                    <a:pt x="1659" y="27944"/>
                    <a:pt x="3719" y="27944"/>
                  </a:cubicBezTo>
                  <a:lnTo>
                    <a:pt x="46857" y="27944"/>
                  </a:lnTo>
                  <a:cubicBezTo>
                    <a:pt x="48900" y="27944"/>
                    <a:pt x="50559" y="26286"/>
                    <a:pt x="50559" y="24226"/>
                  </a:cubicBezTo>
                  <a:lnTo>
                    <a:pt x="50559" y="3720"/>
                  </a:lnTo>
                  <a:cubicBezTo>
                    <a:pt x="50559" y="1675"/>
                    <a:pt x="48900" y="1"/>
                    <a:pt x="468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0"/>
            <p:cNvSpPr/>
            <p:nvPr/>
          </p:nvSpPr>
          <p:spPr>
            <a:xfrm>
              <a:off x="7584271" y="3226677"/>
              <a:ext cx="98029" cy="107930"/>
            </a:xfrm>
            <a:custGeom>
              <a:avLst/>
              <a:gdLst/>
              <a:ahLst/>
              <a:cxnLst/>
              <a:rect l="l" t="t" r="r" b="b"/>
              <a:pathLst>
                <a:path w="8515" h="9375" extrusionOk="0">
                  <a:moveTo>
                    <a:pt x="923" y="0"/>
                  </a:moveTo>
                  <a:cubicBezTo>
                    <a:pt x="443" y="0"/>
                    <a:pt x="1" y="382"/>
                    <a:pt x="1" y="931"/>
                  </a:cubicBezTo>
                  <a:lnTo>
                    <a:pt x="1" y="8447"/>
                  </a:lnTo>
                  <a:cubicBezTo>
                    <a:pt x="1" y="8985"/>
                    <a:pt x="447" y="9375"/>
                    <a:pt x="931" y="9375"/>
                  </a:cubicBezTo>
                  <a:cubicBezTo>
                    <a:pt x="1083" y="9375"/>
                    <a:pt x="1238" y="9336"/>
                    <a:pt x="1385" y="9251"/>
                  </a:cubicBezTo>
                  <a:lnTo>
                    <a:pt x="7903" y="5485"/>
                  </a:lnTo>
                  <a:cubicBezTo>
                    <a:pt x="8515" y="5131"/>
                    <a:pt x="8515" y="4230"/>
                    <a:pt x="7903" y="3875"/>
                  </a:cubicBezTo>
                  <a:lnTo>
                    <a:pt x="1385" y="126"/>
                  </a:lnTo>
                  <a:cubicBezTo>
                    <a:pt x="1236" y="40"/>
                    <a:pt x="1078" y="0"/>
                    <a:pt x="9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0"/>
            <p:cNvSpPr/>
            <p:nvPr/>
          </p:nvSpPr>
          <p:spPr>
            <a:xfrm>
              <a:off x="7198075" y="1534161"/>
              <a:ext cx="817756" cy="817767"/>
            </a:xfrm>
            <a:custGeom>
              <a:avLst/>
              <a:gdLst/>
              <a:ahLst/>
              <a:cxnLst/>
              <a:rect l="l" t="t" r="r" b="b"/>
              <a:pathLst>
                <a:path w="71032" h="71033" extrusionOk="0">
                  <a:moveTo>
                    <a:pt x="34140" y="0"/>
                  </a:moveTo>
                  <a:cubicBezTo>
                    <a:pt x="15163" y="740"/>
                    <a:pt x="1" y="16338"/>
                    <a:pt x="1" y="35492"/>
                  </a:cubicBezTo>
                  <a:cubicBezTo>
                    <a:pt x="1" y="55129"/>
                    <a:pt x="15919" y="71032"/>
                    <a:pt x="35541" y="71032"/>
                  </a:cubicBezTo>
                  <a:cubicBezTo>
                    <a:pt x="54695" y="71032"/>
                    <a:pt x="70291" y="55870"/>
                    <a:pt x="71032" y="36892"/>
                  </a:cubicBezTo>
                  <a:lnTo>
                    <a:pt x="55290" y="36892"/>
                  </a:lnTo>
                  <a:cubicBezTo>
                    <a:pt x="54581" y="47193"/>
                    <a:pt x="46018" y="55322"/>
                    <a:pt x="35541" y="55322"/>
                  </a:cubicBezTo>
                  <a:cubicBezTo>
                    <a:pt x="24579" y="55322"/>
                    <a:pt x="15710" y="46453"/>
                    <a:pt x="15710" y="35492"/>
                  </a:cubicBezTo>
                  <a:cubicBezTo>
                    <a:pt x="15710" y="25013"/>
                    <a:pt x="23838" y="16450"/>
                    <a:pt x="34140" y="15742"/>
                  </a:cubicBezTo>
                  <a:lnTo>
                    <a:pt x="341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568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9" name="Google Shape;1909;p10"/>
            <p:cNvGrpSpPr/>
            <p:nvPr/>
          </p:nvGrpSpPr>
          <p:grpSpPr>
            <a:xfrm rot="5400000">
              <a:off x="7923907" y="2020855"/>
              <a:ext cx="575162" cy="188875"/>
              <a:chOff x="6872640" y="3345236"/>
              <a:chExt cx="575162" cy="188875"/>
            </a:xfrm>
          </p:grpSpPr>
          <p:sp>
            <p:nvSpPr>
              <p:cNvPr id="1910" name="Google Shape;1910;p10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10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2" name="Google Shape;1912;p10"/>
            <p:cNvGrpSpPr/>
            <p:nvPr/>
          </p:nvGrpSpPr>
          <p:grpSpPr>
            <a:xfrm rot="-6299960">
              <a:off x="4640178" y="2322763"/>
              <a:ext cx="575145" cy="188869"/>
              <a:chOff x="6872640" y="3345236"/>
              <a:chExt cx="575162" cy="188875"/>
            </a:xfrm>
          </p:grpSpPr>
          <p:sp>
            <p:nvSpPr>
              <p:cNvPr id="1913" name="Google Shape;1913;p10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10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915" name="Google Shape;191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2540" y="1943147"/>
            <a:ext cx="915296" cy="109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7"/>
          <p:cNvSpPr/>
          <p:nvPr/>
        </p:nvSpPr>
        <p:spPr>
          <a:xfrm>
            <a:off x="702700" y="3169331"/>
            <a:ext cx="1952400" cy="437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17"/>
          <p:cNvSpPr/>
          <p:nvPr/>
        </p:nvSpPr>
        <p:spPr>
          <a:xfrm>
            <a:off x="6480900" y="3169331"/>
            <a:ext cx="1952400" cy="437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17"/>
          <p:cNvSpPr/>
          <p:nvPr/>
        </p:nvSpPr>
        <p:spPr>
          <a:xfrm>
            <a:off x="3595800" y="3169331"/>
            <a:ext cx="1952400" cy="437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17"/>
          <p:cNvSpPr txBox="1">
            <a:spLocks noGrp="1"/>
          </p:cNvSpPr>
          <p:nvPr>
            <p:ph type="title"/>
          </p:nvPr>
        </p:nvSpPr>
        <p:spPr>
          <a:xfrm>
            <a:off x="65205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Firebase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4" name="Google Shape;1924;p17"/>
          <p:cNvSpPr txBox="1">
            <a:spLocks noGrp="1"/>
          </p:cNvSpPr>
          <p:nvPr>
            <p:ph type="subTitle" idx="1"/>
          </p:nvPr>
        </p:nvSpPr>
        <p:spPr>
          <a:xfrm>
            <a:off x="6263640" y="3828600"/>
            <a:ext cx="242316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上傳、下載連線資訊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5" name="Google Shape;1925;p17"/>
          <p:cNvSpPr txBox="1">
            <a:spLocks noGrp="1"/>
          </p:cNvSpPr>
          <p:nvPr>
            <p:ph type="title" idx="2"/>
          </p:nvPr>
        </p:nvSpPr>
        <p:spPr>
          <a:xfrm>
            <a:off x="36354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WebRTC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6" name="Google Shape;1926;p17"/>
          <p:cNvSpPr txBox="1">
            <a:spLocks noGrp="1"/>
          </p:cNvSpPr>
          <p:nvPr>
            <p:ph type="subTitle" idx="3"/>
          </p:nvPr>
        </p:nvSpPr>
        <p:spPr>
          <a:xfrm>
            <a:off x="36063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建立通話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7" name="Google Shape;1927;p17"/>
          <p:cNvSpPr txBox="1">
            <a:spLocks noGrp="1"/>
          </p:cNvSpPr>
          <p:nvPr>
            <p:ph type="title" idx="4"/>
          </p:nvPr>
        </p:nvSpPr>
        <p:spPr>
          <a:xfrm>
            <a:off x="7423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AttenDeer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8" name="Google Shape;1928;p17"/>
          <p:cNvSpPr txBox="1">
            <a:spLocks noGrp="1"/>
          </p:cNvSpPr>
          <p:nvPr>
            <p:ph type="subTitle" idx="5"/>
          </p:nvPr>
        </p:nvSpPr>
        <p:spPr>
          <a:xfrm>
            <a:off x="7132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介面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9" name="Google Shape;1929;p17"/>
          <p:cNvSpPr/>
          <p:nvPr/>
        </p:nvSpPr>
        <p:spPr>
          <a:xfrm>
            <a:off x="1075150" y="1592750"/>
            <a:ext cx="1207500" cy="1207500"/>
          </a:xfrm>
          <a:prstGeom prst="ellipse">
            <a:avLst/>
          </a:prstGeom>
          <a:solidFill>
            <a:srgbClr val="A1C3FF">
              <a:alpha val="50196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568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0" name="Google Shape;1930;p17"/>
          <p:cNvSpPr/>
          <p:nvPr/>
        </p:nvSpPr>
        <p:spPr>
          <a:xfrm>
            <a:off x="3968250" y="1592750"/>
            <a:ext cx="1207500" cy="1207500"/>
          </a:xfrm>
          <a:prstGeom prst="ellipse">
            <a:avLst/>
          </a:prstGeom>
          <a:solidFill>
            <a:srgbClr val="A1C3FF">
              <a:alpha val="50196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568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1" name="Google Shape;1931;p17"/>
          <p:cNvSpPr/>
          <p:nvPr/>
        </p:nvSpPr>
        <p:spPr>
          <a:xfrm>
            <a:off x="6853350" y="1592750"/>
            <a:ext cx="1207500" cy="1207500"/>
          </a:xfrm>
          <a:prstGeom prst="ellipse">
            <a:avLst/>
          </a:prstGeom>
          <a:solidFill>
            <a:srgbClr val="A1C3FF">
              <a:alpha val="50196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568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2" name="Google Shape;1932;p17"/>
          <p:cNvSpPr/>
          <p:nvPr/>
        </p:nvSpPr>
        <p:spPr>
          <a:xfrm>
            <a:off x="4161900" y="1786425"/>
            <a:ext cx="820200" cy="820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568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17"/>
          <p:cNvSpPr/>
          <p:nvPr/>
        </p:nvSpPr>
        <p:spPr>
          <a:xfrm>
            <a:off x="7047000" y="1786425"/>
            <a:ext cx="820200" cy="820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568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17"/>
          <p:cNvSpPr/>
          <p:nvPr/>
        </p:nvSpPr>
        <p:spPr>
          <a:xfrm>
            <a:off x="1268800" y="1786425"/>
            <a:ext cx="820200" cy="820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568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系統架構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36" name="Google Shape;1936;p17"/>
          <p:cNvGrpSpPr/>
          <p:nvPr/>
        </p:nvGrpSpPr>
        <p:grpSpPr>
          <a:xfrm flipH="1">
            <a:off x="2956515" y="2149524"/>
            <a:ext cx="337856" cy="93999"/>
            <a:chOff x="5963614" y="809024"/>
            <a:chExt cx="339690" cy="94500"/>
          </a:xfrm>
        </p:grpSpPr>
        <p:sp>
          <p:nvSpPr>
            <p:cNvPr id="1937" name="Google Shape;1937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9" name="Google Shape;1939;p17"/>
          <p:cNvGrpSpPr/>
          <p:nvPr/>
        </p:nvGrpSpPr>
        <p:grpSpPr>
          <a:xfrm flipH="1">
            <a:off x="5856790" y="2149524"/>
            <a:ext cx="337856" cy="93999"/>
            <a:chOff x="5963614" y="809024"/>
            <a:chExt cx="339690" cy="94500"/>
          </a:xfrm>
        </p:grpSpPr>
        <p:sp>
          <p:nvSpPr>
            <p:cNvPr id="1940" name="Google Shape;1940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2" name="Google Shape;19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1964" y="1959531"/>
            <a:ext cx="487250" cy="47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3721" y="1953150"/>
            <a:ext cx="486750" cy="4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7877" y="1953150"/>
            <a:ext cx="282031" cy="4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126fa12c206_2_175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52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g126fa12c206_2_175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g126fa12c206_2_175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預期目標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及未來展望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2" name="Google Shape;1952;g126fa12c206_2_175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05.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3" name="Google Shape;1953;g126fa12c206_2_175"/>
          <p:cNvSpPr txBox="1">
            <a:spLocks noGrp="1"/>
          </p:cNvSpPr>
          <p:nvPr>
            <p:ph type="subTitle" idx="1"/>
          </p:nvPr>
        </p:nvSpPr>
        <p:spPr>
          <a:xfrm>
            <a:off x="720000" y="3441967"/>
            <a:ext cx="3351979" cy="42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我們的目標、展望與期許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54" name="Google Shape;1954;g126fa12c206_2_175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1955" name="Google Shape;1955;g126fa12c206_2_175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g126fa12c206_2_175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7" name="Google Shape;1957;g126fa12c206_2_175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1958" name="Google Shape;1958;g126fa12c206_2_175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g126fa12c206_2_175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g126fa12c206_2_175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g126fa12c206_2_175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g126fa12c206_2_175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g126fa12c206_2_175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g126fa12c206_2_175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g126fa12c206_2_175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g126fa12c206_2_175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g126fa12c206_2_175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g126fa12c206_2_175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372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g126fa12c206_2_175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g126fa12c206_2_175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g126fa12c206_2_175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g126fa12c206_2_175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g126fa12c206_2_175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g126fa12c206_2_175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g126fa12c206_2_175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g126fa12c206_2_175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g126fa12c206_2_175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g126fa12c206_2_175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g126fa12c206_2_175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g126fa12c206_2_175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g126fa12c206_2_175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g126fa12c206_2_175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g126fa12c206_2_175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g126fa12c206_2_175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g126fa12c206_2_175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g126fa12c206_2_175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g126fa12c206_2_175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g126fa12c206_2_175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g126fa12c206_2_175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g126fa12c206_2_175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g126fa12c206_2_175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2" name="Google Shape;1992;g126fa12c206_2_175"/>
            <p:cNvGrpSpPr/>
            <p:nvPr/>
          </p:nvGrpSpPr>
          <p:grpSpPr>
            <a:xfrm rot="-5400000">
              <a:off x="6743322" y="3210574"/>
              <a:ext cx="600510" cy="600510"/>
              <a:chOff x="5289166" y="402821"/>
              <a:chExt cx="801000" cy="801000"/>
            </a:xfrm>
          </p:grpSpPr>
          <p:sp>
            <p:nvSpPr>
              <p:cNvPr id="1993" name="Google Shape;1993;g126fa12c206_2_175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g126fa12c206_2_175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5" name="Google Shape;1995;g126fa12c206_2_175"/>
            <p:cNvGrpSpPr/>
            <p:nvPr/>
          </p:nvGrpSpPr>
          <p:grpSpPr>
            <a:xfrm>
              <a:off x="4585086" y="3005758"/>
              <a:ext cx="573803" cy="573803"/>
              <a:chOff x="2149575" y="1922175"/>
              <a:chExt cx="1332875" cy="1332875"/>
            </a:xfrm>
          </p:grpSpPr>
          <p:sp>
            <p:nvSpPr>
              <p:cNvPr id="1996" name="Google Shape;1996;g126fa12c206_2_175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4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g126fa12c206_2_175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8" name="Google Shape;1998;g126fa12c206_2_175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1999" name="Google Shape;1999;g126fa12c206_2_175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g126fa12c206_2_175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1" name="Google Shape;2001;g126fa12c206_2_175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2002" name="Google Shape;2002;g126fa12c206_2_175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g126fa12c206_2_175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95"/>
          <p:cNvSpPr/>
          <p:nvPr/>
        </p:nvSpPr>
        <p:spPr>
          <a:xfrm>
            <a:off x="870075" y="19441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95"/>
          <p:cNvSpPr/>
          <p:nvPr/>
        </p:nvSpPr>
        <p:spPr>
          <a:xfrm>
            <a:off x="3574459" y="3138519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95"/>
          <p:cNvSpPr/>
          <p:nvPr/>
        </p:nvSpPr>
        <p:spPr>
          <a:xfrm>
            <a:off x="3579725" y="19441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95"/>
          <p:cNvSpPr/>
          <p:nvPr/>
        </p:nvSpPr>
        <p:spPr>
          <a:xfrm>
            <a:off x="6289375" y="19441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95"/>
          <p:cNvSpPr/>
          <p:nvPr/>
        </p:nvSpPr>
        <p:spPr>
          <a:xfrm>
            <a:off x="864809" y="3138519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95"/>
          <p:cNvSpPr txBox="1">
            <a:spLocks noGrp="1"/>
          </p:cNvSpPr>
          <p:nvPr>
            <p:ph type="subTitle" idx="13"/>
          </p:nvPr>
        </p:nvSpPr>
        <p:spPr>
          <a:xfrm>
            <a:off x="6076000" y="2338600"/>
            <a:ext cx="239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以小題目替代警醒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增加課堂互動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4" name="Google Shape;2014;p95"/>
          <p:cNvSpPr txBox="1">
            <a:spLocks noGrp="1"/>
          </p:cNvSpPr>
          <p:nvPr>
            <p:ph type="title" idx="9"/>
          </p:nvPr>
        </p:nvSpPr>
        <p:spPr>
          <a:xfrm>
            <a:off x="6402807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題目式警醒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5" name="Google Shape;2015;p95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中期目標-副功能開發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6" name="Google Shape;2016;p95"/>
          <p:cNvSpPr txBox="1">
            <a:spLocks noGrp="1"/>
          </p:cNvSpPr>
          <p:nvPr>
            <p:ph type="title" idx="2"/>
          </p:nvPr>
        </p:nvSpPr>
        <p:spPr>
          <a:xfrm>
            <a:off x="970058" y="2017025"/>
            <a:ext cx="1631223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準時下課鈴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7" name="Google Shape;2017;p95"/>
          <p:cNvSpPr txBox="1">
            <a:spLocks noGrp="1"/>
          </p:cNvSpPr>
          <p:nvPr>
            <p:ph type="subTitle" idx="1"/>
          </p:nvPr>
        </p:nvSpPr>
        <p:spPr>
          <a:xfrm>
            <a:off x="864809" y="2338606"/>
            <a:ext cx="195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提醒老師已到下課時間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8" name="Google Shape;2018;p95"/>
          <p:cNvSpPr txBox="1">
            <a:spLocks noGrp="1"/>
          </p:cNvSpPr>
          <p:nvPr>
            <p:ph type="title" idx="3"/>
          </p:nvPr>
        </p:nvSpPr>
        <p:spPr>
          <a:xfrm>
            <a:off x="3672985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分組小房間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9" name="Google Shape;2019;p95"/>
          <p:cNvSpPr txBox="1">
            <a:spLocks noGrp="1"/>
          </p:cNvSpPr>
          <p:nvPr>
            <p:ph type="subTitle" idx="4"/>
          </p:nvPr>
        </p:nvSpPr>
        <p:spPr>
          <a:xfrm>
            <a:off x="3313925" y="2338600"/>
            <a:ext cx="2569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同一會議分割多個小空間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分組討論更方便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0" name="Google Shape;2020;p95"/>
          <p:cNvSpPr txBox="1">
            <a:spLocks noGrp="1"/>
          </p:cNvSpPr>
          <p:nvPr>
            <p:ph type="title" idx="5"/>
          </p:nvPr>
        </p:nvSpPr>
        <p:spPr>
          <a:xfrm>
            <a:off x="964793" y="3222019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對話紀錄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1" name="Google Shape;2021;p95"/>
          <p:cNvSpPr txBox="1">
            <a:spLocks noGrp="1"/>
          </p:cNvSpPr>
          <p:nvPr>
            <p:ph type="subTitle" idx="6"/>
          </p:nvPr>
        </p:nvSpPr>
        <p:spPr>
          <a:xfrm>
            <a:off x="366559" y="3543594"/>
            <a:ext cx="294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每次會議留下對話紀錄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可供使用者隨時查看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2" name="Google Shape;2022;p95"/>
          <p:cNvSpPr txBox="1">
            <a:spLocks noGrp="1"/>
          </p:cNvSpPr>
          <p:nvPr>
            <p:ph type="title" idx="7"/>
          </p:nvPr>
        </p:nvSpPr>
        <p:spPr>
          <a:xfrm>
            <a:off x="3694615" y="3222019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匿名提問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3" name="Google Shape;2023;p95"/>
          <p:cNvSpPr txBox="1">
            <a:spLocks noGrp="1"/>
          </p:cNvSpPr>
          <p:nvPr>
            <p:ph type="subTitle" idx="8"/>
          </p:nvPr>
        </p:nvSpPr>
        <p:spPr>
          <a:xfrm>
            <a:off x="3167232" y="3543594"/>
            <a:ext cx="278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幫助害羞的學生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以匿名方式提問老師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4" name="Google Shape;2024;p95"/>
          <p:cNvSpPr/>
          <p:nvPr/>
        </p:nvSpPr>
        <p:spPr>
          <a:xfrm>
            <a:off x="2475825" y="1944125"/>
            <a:ext cx="338100" cy="338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95"/>
          <p:cNvSpPr/>
          <p:nvPr/>
        </p:nvSpPr>
        <p:spPr>
          <a:xfrm>
            <a:off x="5204881" y="1944125"/>
            <a:ext cx="338100" cy="338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95"/>
          <p:cNvSpPr/>
          <p:nvPr/>
        </p:nvSpPr>
        <p:spPr>
          <a:xfrm>
            <a:off x="5199615" y="3139396"/>
            <a:ext cx="338100" cy="3381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95"/>
          <p:cNvSpPr/>
          <p:nvPr/>
        </p:nvSpPr>
        <p:spPr>
          <a:xfrm>
            <a:off x="7903681" y="1944125"/>
            <a:ext cx="338100" cy="33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95"/>
          <p:cNvSpPr/>
          <p:nvPr/>
        </p:nvSpPr>
        <p:spPr>
          <a:xfrm>
            <a:off x="2470559" y="3138519"/>
            <a:ext cx="338100" cy="338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9" name="Google Shape;2029;p95"/>
          <p:cNvGrpSpPr/>
          <p:nvPr/>
        </p:nvGrpSpPr>
        <p:grpSpPr>
          <a:xfrm>
            <a:off x="2554812" y="2014181"/>
            <a:ext cx="198994" cy="197916"/>
            <a:chOff x="2378697" y="1566649"/>
            <a:chExt cx="373207" cy="371185"/>
          </a:xfrm>
        </p:grpSpPr>
        <p:sp>
          <p:nvSpPr>
            <p:cNvPr id="2030" name="Google Shape;2030;p95"/>
            <p:cNvSpPr/>
            <p:nvPr/>
          </p:nvSpPr>
          <p:spPr>
            <a:xfrm>
              <a:off x="2523930" y="1725254"/>
              <a:ext cx="88833" cy="87997"/>
            </a:xfrm>
            <a:custGeom>
              <a:avLst/>
              <a:gdLst/>
              <a:ahLst/>
              <a:cxnLst/>
              <a:rect l="l" t="t" r="r" b="b"/>
              <a:pathLst>
                <a:path w="3295" h="3264" extrusionOk="0">
                  <a:moveTo>
                    <a:pt x="2151" y="0"/>
                  </a:moveTo>
                  <a:lnTo>
                    <a:pt x="1715" y="436"/>
                  </a:lnTo>
                  <a:cubicBezTo>
                    <a:pt x="1625" y="526"/>
                    <a:pt x="1549" y="632"/>
                    <a:pt x="1475" y="753"/>
                  </a:cubicBezTo>
                  <a:lnTo>
                    <a:pt x="722" y="2016"/>
                  </a:lnTo>
                  <a:lnTo>
                    <a:pt x="151" y="2572"/>
                  </a:lnTo>
                  <a:cubicBezTo>
                    <a:pt x="0" y="2739"/>
                    <a:pt x="0" y="2994"/>
                    <a:pt x="165" y="3160"/>
                  </a:cubicBezTo>
                  <a:cubicBezTo>
                    <a:pt x="242" y="3230"/>
                    <a:pt x="338" y="3264"/>
                    <a:pt x="434" y="3264"/>
                  </a:cubicBezTo>
                  <a:cubicBezTo>
                    <a:pt x="545" y="3264"/>
                    <a:pt x="656" y="3218"/>
                    <a:pt x="737" y="3130"/>
                  </a:cubicBezTo>
                  <a:lnTo>
                    <a:pt x="1294" y="2572"/>
                  </a:lnTo>
                  <a:lnTo>
                    <a:pt x="2558" y="1820"/>
                  </a:lnTo>
                  <a:cubicBezTo>
                    <a:pt x="2662" y="1746"/>
                    <a:pt x="2768" y="1670"/>
                    <a:pt x="2859" y="1579"/>
                  </a:cubicBezTo>
                  <a:lnTo>
                    <a:pt x="3294" y="1144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95"/>
            <p:cNvSpPr/>
            <p:nvPr/>
          </p:nvSpPr>
          <p:spPr>
            <a:xfrm>
              <a:off x="2697094" y="1588244"/>
              <a:ext cx="54810" cy="52653"/>
            </a:xfrm>
            <a:custGeom>
              <a:avLst/>
              <a:gdLst/>
              <a:ahLst/>
              <a:cxnLst/>
              <a:rect l="l" t="t" r="r" b="b"/>
              <a:pathLst>
                <a:path w="2033" h="1953" extrusionOk="0">
                  <a:moveTo>
                    <a:pt x="1145" y="0"/>
                  </a:moveTo>
                  <a:cubicBezTo>
                    <a:pt x="938" y="0"/>
                    <a:pt x="731" y="79"/>
                    <a:pt x="573" y="238"/>
                  </a:cubicBezTo>
                  <a:lnTo>
                    <a:pt x="1" y="809"/>
                  </a:lnTo>
                  <a:lnTo>
                    <a:pt x="1144" y="1953"/>
                  </a:lnTo>
                  <a:lnTo>
                    <a:pt x="1716" y="1381"/>
                  </a:lnTo>
                  <a:cubicBezTo>
                    <a:pt x="2033" y="1065"/>
                    <a:pt x="2033" y="553"/>
                    <a:pt x="1716" y="238"/>
                  </a:cubicBezTo>
                  <a:cubicBezTo>
                    <a:pt x="1558" y="79"/>
                    <a:pt x="1352" y="0"/>
                    <a:pt x="1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95"/>
            <p:cNvSpPr/>
            <p:nvPr/>
          </p:nvSpPr>
          <p:spPr>
            <a:xfrm>
              <a:off x="2597315" y="1625475"/>
              <a:ext cx="115227" cy="115227"/>
            </a:xfrm>
            <a:custGeom>
              <a:avLst/>
              <a:gdLst/>
              <a:ahLst/>
              <a:cxnLst/>
              <a:rect l="l" t="t" r="r" b="b"/>
              <a:pathLst>
                <a:path w="4274" h="4274" extrusionOk="0">
                  <a:moveTo>
                    <a:pt x="3146" y="0"/>
                  </a:moveTo>
                  <a:lnTo>
                    <a:pt x="1" y="3130"/>
                  </a:lnTo>
                  <a:lnTo>
                    <a:pt x="1144" y="4273"/>
                  </a:lnTo>
                  <a:lnTo>
                    <a:pt x="4274" y="1144"/>
                  </a:lnTo>
                  <a:lnTo>
                    <a:pt x="3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95"/>
            <p:cNvSpPr/>
            <p:nvPr/>
          </p:nvSpPr>
          <p:spPr>
            <a:xfrm>
              <a:off x="2384763" y="1572742"/>
              <a:ext cx="59689" cy="59231"/>
            </a:xfrm>
            <a:custGeom>
              <a:avLst/>
              <a:gdLst/>
              <a:ahLst/>
              <a:cxnLst/>
              <a:rect l="l" t="t" r="r" b="b"/>
              <a:pathLst>
                <a:path w="2214" h="2197" extrusionOk="0">
                  <a:moveTo>
                    <a:pt x="2213" y="0"/>
                  </a:moveTo>
                  <a:lnTo>
                    <a:pt x="1" y="2197"/>
                  </a:lnTo>
                  <a:lnTo>
                    <a:pt x="2213" y="2197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95"/>
            <p:cNvSpPr/>
            <p:nvPr/>
          </p:nvSpPr>
          <p:spPr>
            <a:xfrm>
              <a:off x="2378697" y="1566649"/>
              <a:ext cx="284509" cy="371185"/>
            </a:xfrm>
            <a:custGeom>
              <a:avLst/>
              <a:gdLst/>
              <a:ahLst/>
              <a:cxnLst/>
              <a:rect l="l" t="t" r="r" b="b"/>
              <a:pathLst>
                <a:path w="10553" h="13768" extrusionOk="0">
                  <a:moveTo>
                    <a:pt x="3251" y="0"/>
                  </a:moveTo>
                  <a:lnTo>
                    <a:pt x="3251" y="2814"/>
                  </a:lnTo>
                  <a:cubicBezTo>
                    <a:pt x="3251" y="3039"/>
                    <a:pt x="3070" y="3220"/>
                    <a:pt x="2844" y="3220"/>
                  </a:cubicBezTo>
                  <a:lnTo>
                    <a:pt x="1" y="3220"/>
                  </a:lnTo>
                  <a:lnTo>
                    <a:pt x="1" y="12157"/>
                  </a:lnTo>
                  <a:cubicBezTo>
                    <a:pt x="1" y="13045"/>
                    <a:pt x="737" y="13767"/>
                    <a:pt x="1626" y="13767"/>
                  </a:cubicBezTo>
                  <a:cubicBezTo>
                    <a:pt x="2513" y="13767"/>
                    <a:pt x="3251" y="13015"/>
                    <a:pt x="3251" y="12127"/>
                  </a:cubicBezTo>
                  <a:lnTo>
                    <a:pt x="3251" y="10939"/>
                  </a:lnTo>
                  <a:cubicBezTo>
                    <a:pt x="3251" y="10712"/>
                    <a:pt x="3431" y="10532"/>
                    <a:pt x="3656" y="10532"/>
                  </a:cubicBezTo>
                  <a:lnTo>
                    <a:pt x="10533" y="10532"/>
                  </a:lnTo>
                  <a:lnTo>
                    <a:pt x="10533" y="6319"/>
                  </a:lnTo>
                  <a:lnTo>
                    <a:pt x="8817" y="8034"/>
                  </a:lnTo>
                  <a:cubicBezTo>
                    <a:pt x="8817" y="8034"/>
                    <a:pt x="8471" y="8321"/>
                    <a:pt x="8350" y="8395"/>
                  </a:cubicBezTo>
                  <a:lnTo>
                    <a:pt x="7177" y="9103"/>
                  </a:lnTo>
                  <a:lnTo>
                    <a:pt x="6681" y="9599"/>
                  </a:lnTo>
                  <a:cubicBezTo>
                    <a:pt x="6453" y="9827"/>
                    <a:pt x="6150" y="9949"/>
                    <a:pt x="5839" y="9949"/>
                  </a:cubicBezTo>
                  <a:cubicBezTo>
                    <a:pt x="5575" y="9949"/>
                    <a:pt x="5305" y="9861"/>
                    <a:pt x="5071" y="9675"/>
                  </a:cubicBezTo>
                  <a:lnTo>
                    <a:pt x="2047" y="9675"/>
                  </a:lnTo>
                  <a:cubicBezTo>
                    <a:pt x="1836" y="9675"/>
                    <a:pt x="1640" y="9509"/>
                    <a:pt x="1640" y="9298"/>
                  </a:cubicBezTo>
                  <a:cubicBezTo>
                    <a:pt x="1626" y="9057"/>
                    <a:pt x="1806" y="8877"/>
                    <a:pt x="2047" y="8877"/>
                  </a:cubicBezTo>
                  <a:lnTo>
                    <a:pt x="4635" y="8877"/>
                  </a:lnTo>
                  <a:cubicBezTo>
                    <a:pt x="4619" y="8832"/>
                    <a:pt x="4619" y="8786"/>
                    <a:pt x="4619" y="8742"/>
                  </a:cubicBezTo>
                  <a:cubicBezTo>
                    <a:pt x="4619" y="8501"/>
                    <a:pt x="4695" y="8260"/>
                    <a:pt x="4830" y="8064"/>
                  </a:cubicBezTo>
                  <a:lnTo>
                    <a:pt x="2047" y="8064"/>
                  </a:lnTo>
                  <a:cubicBezTo>
                    <a:pt x="1836" y="8064"/>
                    <a:pt x="1640" y="7899"/>
                    <a:pt x="1640" y="7673"/>
                  </a:cubicBezTo>
                  <a:cubicBezTo>
                    <a:pt x="1626" y="7448"/>
                    <a:pt x="1806" y="7252"/>
                    <a:pt x="2047" y="7252"/>
                  </a:cubicBezTo>
                  <a:lnTo>
                    <a:pt x="5552" y="7252"/>
                  </a:lnTo>
                  <a:lnTo>
                    <a:pt x="6033" y="6455"/>
                  </a:lnTo>
                  <a:lnTo>
                    <a:pt x="2047" y="6455"/>
                  </a:lnTo>
                  <a:cubicBezTo>
                    <a:pt x="1836" y="6455"/>
                    <a:pt x="1640" y="6289"/>
                    <a:pt x="1640" y="6064"/>
                  </a:cubicBezTo>
                  <a:cubicBezTo>
                    <a:pt x="1626" y="5838"/>
                    <a:pt x="1806" y="5643"/>
                    <a:pt x="2047" y="5643"/>
                  </a:cubicBezTo>
                  <a:lnTo>
                    <a:pt x="6635" y="5643"/>
                  </a:lnTo>
                  <a:lnTo>
                    <a:pt x="7448" y="4830"/>
                  </a:lnTo>
                  <a:lnTo>
                    <a:pt x="2047" y="4830"/>
                  </a:lnTo>
                  <a:cubicBezTo>
                    <a:pt x="1836" y="4830"/>
                    <a:pt x="1640" y="4664"/>
                    <a:pt x="1640" y="4453"/>
                  </a:cubicBezTo>
                  <a:cubicBezTo>
                    <a:pt x="1626" y="4228"/>
                    <a:pt x="1806" y="4032"/>
                    <a:pt x="2047" y="4032"/>
                  </a:cubicBezTo>
                  <a:lnTo>
                    <a:pt x="8260" y="4032"/>
                  </a:lnTo>
                  <a:lnTo>
                    <a:pt x="9058" y="3220"/>
                  </a:lnTo>
                  <a:lnTo>
                    <a:pt x="4469" y="3220"/>
                  </a:lnTo>
                  <a:cubicBezTo>
                    <a:pt x="4258" y="3220"/>
                    <a:pt x="4063" y="3055"/>
                    <a:pt x="4063" y="2844"/>
                  </a:cubicBezTo>
                  <a:cubicBezTo>
                    <a:pt x="4047" y="2603"/>
                    <a:pt x="4228" y="2423"/>
                    <a:pt x="4454" y="2423"/>
                  </a:cubicBezTo>
                  <a:lnTo>
                    <a:pt x="9871" y="2423"/>
                  </a:lnTo>
                  <a:cubicBezTo>
                    <a:pt x="9941" y="2337"/>
                    <a:pt x="10553" y="1739"/>
                    <a:pt x="10541" y="1739"/>
                  </a:cubicBezTo>
                  <a:lnTo>
                    <a:pt x="10541" y="1739"/>
                  </a:lnTo>
                  <a:cubicBezTo>
                    <a:pt x="10540" y="1739"/>
                    <a:pt x="10537" y="1741"/>
                    <a:pt x="10533" y="1745"/>
                  </a:cubicBezTo>
                  <a:lnTo>
                    <a:pt x="10533" y="391"/>
                  </a:lnTo>
                  <a:cubicBezTo>
                    <a:pt x="10533" y="181"/>
                    <a:pt x="10352" y="0"/>
                    <a:pt x="10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95"/>
            <p:cNvSpPr/>
            <p:nvPr/>
          </p:nvSpPr>
          <p:spPr>
            <a:xfrm>
              <a:off x="2471196" y="1872483"/>
              <a:ext cx="235280" cy="65351"/>
            </a:xfrm>
            <a:custGeom>
              <a:avLst/>
              <a:gdLst/>
              <a:ahLst/>
              <a:cxnLst/>
              <a:rect l="l" t="t" r="r" b="b"/>
              <a:pathLst>
                <a:path w="8727" h="2424" extrusionOk="0">
                  <a:moveTo>
                    <a:pt x="632" y="0"/>
                  </a:moveTo>
                  <a:lnTo>
                    <a:pt x="632" y="813"/>
                  </a:lnTo>
                  <a:cubicBezTo>
                    <a:pt x="632" y="1430"/>
                    <a:pt x="376" y="1986"/>
                    <a:pt x="0" y="2423"/>
                  </a:cubicBezTo>
                  <a:lnTo>
                    <a:pt x="7507" y="2423"/>
                  </a:lnTo>
                  <a:cubicBezTo>
                    <a:pt x="8185" y="2423"/>
                    <a:pt x="8726" y="1881"/>
                    <a:pt x="8726" y="1219"/>
                  </a:cubicBezTo>
                  <a:lnTo>
                    <a:pt x="8726" y="407"/>
                  </a:lnTo>
                  <a:cubicBezTo>
                    <a:pt x="8726" y="181"/>
                    <a:pt x="8546" y="0"/>
                    <a:pt x="8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6" name="Google Shape;2036;p95"/>
          <p:cNvGrpSpPr/>
          <p:nvPr/>
        </p:nvGrpSpPr>
        <p:grpSpPr>
          <a:xfrm>
            <a:off x="2557200" y="3212211"/>
            <a:ext cx="199014" cy="199177"/>
            <a:chOff x="3934666" y="2113020"/>
            <a:chExt cx="374017" cy="374393"/>
          </a:xfrm>
        </p:grpSpPr>
        <p:sp>
          <p:nvSpPr>
            <p:cNvPr id="2037" name="Google Shape;2037;p95"/>
            <p:cNvSpPr/>
            <p:nvPr/>
          </p:nvSpPr>
          <p:spPr>
            <a:xfrm>
              <a:off x="4175608" y="2246068"/>
              <a:ext cx="133075" cy="65728"/>
            </a:xfrm>
            <a:custGeom>
              <a:avLst/>
              <a:gdLst/>
              <a:ahLst/>
              <a:cxnLst/>
              <a:rect l="l" t="t" r="r" b="b"/>
              <a:pathLst>
                <a:path w="4936" h="2438" extrusionOk="0">
                  <a:moveTo>
                    <a:pt x="2031" y="1"/>
                  </a:moveTo>
                  <a:cubicBezTo>
                    <a:pt x="1505" y="1"/>
                    <a:pt x="1054" y="346"/>
                    <a:pt x="888" y="813"/>
                  </a:cubicBezTo>
                  <a:lnTo>
                    <a:pt x="1" y="813"/>
                  </a:lnTo>
                  <a:lnTo>
                    <a:pt x="1" y="1625"/>
                  </a:lnTo>
                  <a:lnTo>
                    <a:pt x="888" y="1625"/>
                  </a:lnTo>
                  <a:cubicBezTo>
                    <a:pt x="1054" y="2107"/>
                    <a:pt x="1505" y="2438"/>
                    <a:pt x="2031" y="2438"/>
                  </a:cubicBezTo>
                  <a:lnTo>
                    <a:pt x="3716" y="2438"/>
                  </a:lnTo>
                  <a:cubicBezTo>
                    <a:pt x="4394" y="2438"/>
                    <a:pt x="4936" y="1896"/>
                    <a:pt x="4936" y="1219"/>
                  </a:cubicBezTo>
                  <a:cubicBezTo>
                    <a:pt x="4936" y="542"/>
                    <a:pt x="4394" y="1"/>
                    <a:pt x="3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95"/>
            <p:cNvSpPr/>
            <p:nvPr/>
          </p:nvSpPr>
          <p:spPr>
            <a:xfrm>
              <a:off x="4175608" y="2355579"/>
              <a:ext cx="133075" cy="66133"/>
            </a:xfrm>
            <a:custGeom>
              <a:avLst/>
              <a:gdLst/>
              <a:ahLst/>
              <a:cxnLst/>
              <a:rect l="l" t="t" r="r" b="b"/>
              <a:pathLst>
                <a:path w="4936" h="2453" extrusionOk="0">
                  <a:moveTo>
                    <a:pt x="2031" y="1"/>
                  </a:moveTo>
                  <a:cubicBezTo>
                    <a:pt x="1505" y="1"/>
                    <a:pt x="1054" y="346"/>
                    <a:pt x="888" y="813"/>
                  </a:cubicBezTo>
                  <a:lnTo>
                    <a:pt x="1" y="813"/>
                  </a:lnTo>
                  <a:lnTo>
                    <a:pt x="1" y="1626"/>
                  </a:lnTo>
                  <a:lnTo>
                    <a:pt x="888" y="1626"/>
                  </a:lnTo>
                  <a:cubicBezTo>
                    <a:pt x="1054" y="2107"/>
                    <a:pt x="1505" y="2453"/>
                    <a:pt x="2031" y="2453"/>
                  </a:cubicBezTo>
                  <a:lnTo>
                    <a:pt x="3716" y="2453"/>
                  </a:lnTo>
                  <a:cubicBezTo>
                    <a:pt x="4394" y="2453"/>
                    <a:pt x="4936" y="1897"/>
                    <a:pt x="4936" y="1219"/>
                  </a:cubicBezTo>
                  <a:cubicBezTo>
                    <a:pt x="4936" y="557"/>
                    <a:pt x="4394" y="1"/>
                    <a:pt x="3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95"/>
            <p:cNvSpPr/>
            <p:nvPr/>
          </p:nvSpPr>
          <p:spPr>
            <a:xfrm>
              <a:off x="4044204" y="2267986"/>
              <a:ext cx="21918" cy="21918"/>
            </a:xfrm>
            <a:custGeom>
              <a:avLst/>
              <a:gdLst/>
              <a:ahLst/>
              <a:cxnLst/>
              <a:rect l="l" t="t" r="r" b="b"/>
              <a:pathLst>
                <a:path w="813" h="813" extrusionOk="0">
                  <a:moveTo>
                    <a:pt x="406" y="0"/>
                  </a:moveTo>
                  <a:cubicBezTo>
                    <a:pt x="181" y="0"/>
                    <a:pt x="0" y="181"/>
                    <a:pt x="0" y="406"/>
                  </a:cubicBezTo>
                  <a:cubicBezTo>
                    <a:pt x="0" y="632"/>
                    <a:pt x="181" y="812"/>
                    <a:pt x="406" y="812"/>
                  </a:cubicBezTo>
                  <a:cubicBezTo>
                    <a:pt x="632" y="812"/>
                    <a:pt x="813" y="632"/>
                    <a:pt x="813" y="406"/>
                  </a:cubicBezTo>
                  <a:cubicBezTo>
                    <a:pt x="813" y="181"/>
                    <a:pt x="632" y="0"/>
                    <a:pt x="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95"/>
            <p:cNvSpPr/>
            <p:nvPr/>
          </p:nvSpPr>
          <p:spPr>
            <a:xfrm>
              <a:off x="4027975" y="2311769"/>
              <a:ext cx="54378" cy="21945"/>
            </a:xfrm>
            <a:custGeom>
              <a:avLst/>
              <a:gdLst/>
              <a:ahLst/>
              <a:cxnLst/>
              <a:rect l="l" t="t" r="r" b="b"/>
              <a:pathLst>
                <a:path w="2017" h="814" extrusionOk="0">
                  <a:moveTo>
                    <a:pt x="1008" y="1"/>
                  </a:moveTo>
                  <a:cubicBezTo>
                    <a:pt x="602" y="1"/>
                    <a:pt x="225" y="212"/>
                    <a:pt x="0" y="543"/>
                  </a:cubicBezTo>
                  <a:cubicBezTo>
                    <a:pt x="301" y="707"/>
                    <a:pt x="647" y="813"/>
                    <a:pt x="1008" y="813"/>
                  </a:cubicBezTo>
                  <a:cubicBezTo>
                    <a:pt x="1369" y="813"/>
                    <a:pt x="1715" y="707"/>
                    <a:pt x="2016" y="543"/>
                  </a:cubicBezTo>
                  <a:cubicBezTo>
                    <a:pt x="1790" y="212"/>
                    <a:pt x="1415" y="1"/>
                    <a:pt x="10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95"/>
            <p:cNvSpPr/>
            <p:nvPr/>
          </p:nvSpPr>
          <p:spPr>
            <a:xfrm>
              <a:off x="4000394" y="2224176"/>
              <a:ext cx="109538" cy="87620"/>
            </a:xfrm>
            <a:custGeom>
              <a:avLst/>
              <a:gdLst/>
              <a:ahLst/>
              <a:cxnLst/>
              <a:rect l="l" t="t" r="r" b="b"/>
              <a:pathLst>
                <a:path w="4063" h="3250" extrusionOk="0">
                  <a:moveTo>
                    <a:pt x="2031" y="0"/>
                  </a:moveTo>
                  <a:cubicBezTo>
                    <a:pt x="917" y="0"/>
                    <a:pt x="0" y="917"/>
                    <a:pt x="0" y="2031"/>
                  </a:cubicBezTo>
                  <a:cubicBezTo>
                    <a:pt x="0" y="2498"/>
                    <a:pt x="151" y="2903"/>
                    <a:pt x="406" y="3250"/>
                  </a:cubicBezTo>
                  <a:cubicBezTo>
                    <a:pt x="572" y="3024"/>
                    <a:pt x="783" y="2859"/>
                    <a:pt x="1023" y="2723"/>
                  </a:cubicBezTo>
                  <a:cubicBezTo>
                    <a:pt x="887" y="2528"/>
                    <a:pt x="813" y="2287"/>
                    <a:pt x="813" y="2031"/>
                  </a:cubicBezTo>
                  <a:cubicBezTo>
                    <a:pt x="813" y="1369"/>
                    <a:pt x="1354" y="813"/>
                    <a:pt x="2031" y="813"/>
                  </a:cubicBezTo>
                  <a:cubicBezTo>
                    <a:pt x="2708" y="813"/>
                    <a:pt x="3250" y="1369"/>
                    <a:pt x="3250" y="2031"/>
                  </a:cubicBezTo>
                  <a:cubicBezTo>
                    <a:pt x="3250" y="2287"/>
                    <a:pt x="3174" y="2528"/>
                    <a:pt x="3039" y="2723"/>
                  </a:cubicBezTo>
                  <a:cubicBezTo>
                    <a:pt x="3280" y="2859"/>
                    <a:pt x="3491" y="3024"/>
                    <a:pt x="3656" y="3250"/>
                  </a:cubicBezTo>
                  <a:cubicBezTo>
                    <a:pt x="3912" y="2903"/>
                    <a:pt x="4062" y="2498"/>
                    <a:pt x="4062" y="2031"/>
                  </a:cubicBezTo>
                  <a:cubicBezTo>
                    <a:pt x="4062" y="917"/>
                    <a:pt x="3160" y="0"/>
                    <a:pt x="2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95"/>
            <p:cNvSpPr/>
            <p:nvPr/>
          </p:nvSpPr>
          <p:spPr>
            <a:xfrm>
              <a:off x="3934666" y="2178748"/>
              <a:ext cx="240968" cy="242964"/>
            </a:xfrm>
            <a:custGeom>
              <a:avLst/>
              <a:gdLst/>
              <a:ahLst/>
              <a:cxnLst/>
              <a:rect l="l" t="t" r="r" b="b"/>
              <a:pathLst>
                <a:path w="8938" h="9012" extrusionOk="0">
                  <a:moveTo>
                    <a:pt x="2844" y="7372"/>
                  </a:moveTo>
                  <a:cubicBezTo>
                    <a:pt x="3070" y="7372"/>
                    <a:pt x="3251" y="7553"/>
                    <a:pt x="3251" y="7778"/>
                  </a:cubicBezTo>
                  <a:cubicBezTo>
                    <a:pt x="3251" y="8019"/>
                    <a:pt x="3070" y="8185"/>
                    <a:pt x="2844" y="8185"/>
                  </a:cubicBezTo>
                  <a:cubicBezTo>
                    <a:pt x="2619" y="8185"/>
                    <a:pt x="2438" y="8019"/>
                    <a:pt x="2438" y="7778"/>
                  </a:cubicBezTo>
                  <a:cubicBezTo>
                    <a:pt x="2438" y="7553"/>
                    <a:pt x="2619" y="7372"/>
                    <a:pt x="2844" y="7372"/>
                  </a:cubicBezTo>
                  <a:close/>
                  <a:moveTo>
                    <a:pt x="4469" y="7372"/>
                  </a:moveTo>
                  <a:cubicBezTo>
                    <a:pt x="4695" y="7372"/>
                    <a:pt x="4876" y="7553"/>
                    <a:pt x="4876" y="7778"/>
                  </a:cubicBezTo>
                  <a:cubicBezTo>
                    <a:pt x="4876" y="8019"/>
                    <a:pt x="4695" y="8185"/>
                    <a:pt x="4469" y="8185"/>
                  </a:cubicBezTo>
                  <a:cubicBezTo>
                    <a:pt x="4244" y="8185"/>
                    <a:pt x="4063" y="8019"/>
                    <a:pt x="4063" y="7778"/>
                  </a:cubicBezTo>
                  <a:cubicBezTo>
                    <a:pt x="4063" y="7553"/>
                    <a:pt x="4244" y="7372"/>
                    <a:pt x="4469" y="7372"/>
                  </a:cubicBezTo>
                  <a:close/>
                  <a:moveTo>
                    <a:pt x="6094" y="7372"/>
                  </a:moveTo>
                  <a:cubicBezTo>
                    <a:pt x="6320" y="7372"/>
                    <a:pt x="6500" y="7553"/>
                    <a:pt x="6500" y="7778"/>
                  </a:cubicBezTo>
                  <a:cubicBezTo>
                    <a:pt x="6500" y="8019"/>
                    <a:pt x="6320" y="8185"/>
                    <a:pt x="6094" y="8185"/>
                  </a:cubicBezTo>
                  <a:cubicBezTo>
                    <a:pt x="5869" y="8185"/>
                    <a:pt x="5688" y="8019"/>
                    <a:pt x="5688" y="7778"/>
                  </a:cubicBezTo>
                  <a:cubicBezTo>
                    <a:pt x="5688" y="7553"/>
                    <a:pt x="5869" y="7372"/>
                    <a:pt x="6094" y="7372"/>
                  </a:cubicBezTo>
                  <a:close/>
                  <a:moveTo>
                    <a:pt x="1" y="0"/>
                  </a:moveTo>
                  <a:lnTo>
                    <a:pt x="1" y="9012"/>
                  </a:lnTo>
                  <a:lnTo>
                    <a:pt x="8938" y="9012"/>
                  </a:lnTo>
                  <a:lnTo>
                    <a:pt x="8938" y="8185"/>
                  </a:lnTo>
                  <a:lnTo>
                    <a:pt x="7719" y="8185"/>
                  </a:lnTo>
                  <a:cubicBezTo>
                    <a:pt x="7493" y="8185"/>
                    <a:pt x="7313" y="8019"/>
                    <a:pt x="7313" y="7778"/>
                  </a:cubicBezTo>
                  <a:cubicBezTo>
                    <a:pt x="7313" y="7553"/>
                    <a:pt x="7493" y="7372"/>
                    <a:pt x="7719" y="7372"/>
                  </a:cubicBezTo>
                  <a:lnTo>
                    <a:pt x="8938" y="7372"/>
                  </a:lnTo>
                  <a:lnTo>
                    <a:pt x="8938" y="4122"/>
                  </a:lnTo>
                  <a:lnTo>
                    <a:pt x="7283" y="4122"/>
                  </a:lnTo>
                  <a:cubicBezTo>
                    <a:pt x="7087" y="5477"/>
                    <a:pt x="5883" y="6560"/>
                    <a:pt x="4469" y="6560"/>
                  </a:cubicBezTo>
                  <a:cubicBezTo>
                    <a:pt x="2920" y="6560"/>
                    <a:pt x="1626" y="5266"/>
                    <a:pt x="1626" y="3716"/>
                  </a:cubicBezTo>
                  <a:cubicBezTo>
                    <a:pt x="1626" y="2151"/>
                    <a:pt x="2904" y="873"/>
                    <a:pt x="4469" y="873"/>
                  </a:cubicBezTo>
                  <a:cubicBezTo>
                    <a:pt x="5899" y="873"/>
                    <a:pt x="7087" y="1940"/>
                    <a:pt x="7283" y="3310"/>
                  </a:cubicBezTo>
                  <a:lnTo>
                    <a:pt x="8938" y="3310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95"/>
            <p:cNvSpPr/>
            <p:nvPr/>
          </p:nvSpPr>
          <p:spPr>
            <a:xfrm>
              <a:off x="3934666" y="2443603"/>
              <a:ext cx="240968" cy="43810"/>
            </a:xfrm>
            <a:custGeom>
              <a:avLst/>
              <a:gdLst/>
              <a:ahLst/>
              <a:cxnLst/>
              <a:rect l="l" t="t" r="r" b="b"/>
              <a:pathLst>
                <a:path w="8938" h="1625" extrusionOk="0">
                  <a:moveTo>
                    <a:pt x="1" y="0"/>
                  </a:moveTo>
                  <a:lnTo>
                    <a:pt x="1" y="407"/>
                  </a:lnTo>
                  <a:cubicBezTo>
                    <a:pt x="1" y="1069"/>
                    <a:pt x="542" y="1625"/>
                    <a:pt x="1219" y="1625"/>
                  </a:cubicBezTo>
                  <a:lnTo>
                    <a:pt x="7719" y="1625"/>
                  </a:lnTo>
                  <a:cubicBezTo>
                    <a:pt x="8396" y="1625"/>
                    <a:pt x="8938" y="1069"/>
                    <a:pt x="8938" y="407"/>
                  </a:cubicBezTo>
                  <a:lnTo>
                    <a:pt x="8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95"/>
            <p:cNvSpPr/>
            <p:nvPr/>
          </p:nvSpPr>
          <p:spPr>
            <a:xfrm>
              <a:off x="3934666" y="2113020"/>
              <a:ext cx="240968" cy="43837"/>
            </a:xfrm>
            <a:custGeom>
              <a:avLst/>
              <a:gdLst/>
              <a:ahLst/>
              <a:cxnLst/>
              <a:rect l="l" t="t" r="r" b="b"/>
              <a:pathLst>
                <a:path w="8938" h="1626" extrusionOk="0">
                  <a:moveTo>
                    <a:pt x="1219" y="1"/>
                  </a:moveTo>
                  <a:cubicBezTo>
                    <a:pt x="542" y="1"/>
                    <a:pt x="1" y="557"/>
                    <a:pt x="1" y="1219"/>
                  </a:cubicBezTo>
                  <a:lnTo>
                    <a:pt x="1" y="1626"/>
                  </a:lnTo>
                  <a:lnTo>
                    <a:pt x="8938" y="1626"/>
                  </a:lnTo>
                  <a:lnTo>
                    <a:pt x="8938" y="1219"/>
                  </a:lnTo>
                  <a:cubicBezTo>
                    <a:pt x="8938" y="557"/>
                    <a:pt x="8396" y="1"/>
                    <a:pt x="7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5" name="Google Shape;2045;p95"/>
          <p:cNvGrpSpPr/>
          <p:nvPr/>
        </p:nvGrpSpPr>
        <p:grpSpPr>
          <a:xfrm>
            <a:off x="7973469" y="2002484"/>
            <a:ext cx="198988" cy="221465"/>
            <a:chOff x="5614355" y="2113128"/>
            <a:chExt cx="336299" cy="374286"/>
          </a:xfrm>
        </p:grpSpPr>
        <p:sp>
          <p:nvSpPr>
            <p:cNvPr id="2046" name="Google Shape;2046;p95"/>
            <p:cNvSpPr/>
            <p:nvPr/>
          </p:nvSpPr>
          <p:spPr>
            <a:xfrm>
              <a:off x="5729151" y="2222612"/>
              <a:ext cx="67373" cy="87970"/>
            </a:xfrm>
            <a:custGeom>
              <a:avLst/>
              <a:gdLst/>
              <a:ahLst/>
              <a:cxnLst/>
              <a:rect l="l" t="t" r="r" b="b"/>
              <a:pathLst>
                <a:path w="2499" h="3263" extrusionOk="0">
                  <a:moveTo>
                    <a:pt x="1273" y="1"/>
                  </a:moveTo>
                  <a:cubicBezTo>
                    <a:pt x="1187" y="1"/>
                    <a:pt x="1098" y="10"/>
                    <a:pt x="1008" y="28"/>
                  </a:cubicBezTo>
                  <a:cubicBezTo>
                    <a:pt x="542" y="133"/>
                    <a:pt x="196" y="524"/>
                    <a:pt x="105" y="915"/>
                  </a:cubicBezTo>
                  <a:cubicBezTo>
                    <a:pt x="1" y="1306"/>
                    <a:pt x="91" y="1713"/>
                    <a:pt x="362" y="2028"/>
                  </a:cubicBezTo>
                  <a:cubicBezTo>
                    <a:pt x="693" y="2405"/>
                    <a:pt x="873" y="2826"/>
                    <a:pt x="873" y="3262"/>
                  </a:cubicBezTo>
                  <a:lnTo>
                    <a:pt x="1686" y="3262"/>
                  </a:lnTo>
                  <a:lnTo>
                    <a:pt x="1686" y="3188"/>
                  </a:lnTo>
                  <a:cubicBezTo>
                    <a:pt x="1686" y="2781"/>
                    <a:pt x="1851" y="2390"/>
                    <a:pt x="2167" y="2059"/>
                  </a:cubicBezTo>
                  <a:cubicBezTo>
                    <a:pt x="2378" y="1833"/>
                    <a:pt x="2498" y="1533"/>
                    <a:pt x="2498" y="1232"/>
                  </a:cubicBezTo>
                  <a:cubicBezTo>
                    <a:pt x="2498" y="563"/>
                    <a:pt x="1963" y="1"/>
                    <a:pt x="1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95"/>
            <p:cNvSpPr/>
            <p:nvPr/>
          </p:nvSpPr>
          <p:spPr>
            <a:xfrm>
              <a:off x="5614355" y="2113128"/>
              <a:ext cx="336299" cy="374286"/>
            </a:xfrm>
            <a:custGeom>
              <a:avLst/>
              <a:gdLst/>
              <a:ahLst/>
              <a:cxnLst/>
              <a:rect l="l" t="t" r="r" b="b"/>
              <a:pathLst>
                <a:path w="12474" h="13883" extrusionOk="0">
                  <a:moveTo>
                    <a:pt x="5537" y="2434"/>
                  </a:moveTo>
                  <a:cubicBezTo>
                    <a:pt x="5763" y="2434"/>
                    <a:pt x="5944" y="2629"/>
                    <a:pt x="5944" y="2840"/>
                  </a:cubicBezTo>
                  <a:lnTo>
                    <a:pt x="5944" y="3307"/>
                  </a:lnTo>
                  <a:cubicBezTo>
                    <a:pt x="6199" y="3351"/>
                    <a:pt x="6440" y="3457"/>
                    <a:pt x="6650" y="3608"/>
                  </a:cubicBezTo>
                  <a:lnTo>
                    <a:pt x="6981" y="3277"/>
                  </a:lnTo>
                  <a:cubicBezTo>
                    <a:pt x="7056" y="3194"/>
                    <a:pt x="7158" y="3152"/>
                    <a:pt x="7262" y="3152"/>
                  </a:cubicBezTo>
                  <a:cubicBezTo>
                    <a:pt x="7365" y="3152"/>
                    <a:pt x="7470" y="3194"/>
                    <a:pt x="7553" y="3277"/>
                  </a:cubicBezTo>
                  <a:cubicBezTo>
                    <a:pt x="7703" y="3427"/>
                    <a:pt x="7703" y="3698"/>
                    <a:pt x="7553" y="3848"/>
                  </a:cubicBezTo>
                  <a:lnTo>
                    <a:pt x="7222" y="4179"/>
                  </a:lnTo>
                  <a:cubicBezTo>
                    <a:pt x="7372" y="4390"/>
                    <a:pt x="7478" y="4631"/>
                    <a:pt x="7523" y="4886"/>
                  </a:cubicBezTo>
                  <a:lnTo>
                    <a:pt x="7974" y="4886"/>
                  </a:lnTo>
                  <a:cubicBezTo>
                    <a:pt x="8200" y="4886"/>
                    <a:pt x="8381" y="5066"/>
                    <a:pt x="8381" y="5293"/>
                  </a:cubicBezTo>
                  <a:cubicBezTo>
                    <a:pt x="8381" y="5518"/>
                    <a:pt x="8200" y="5698"/>
                    <a:pt x="7974" y="5698"/>
                  </a:cubicBezTo>
                  <a:lnTo>
                    <a:pt x="7523" y="5698"/>
                  </a:lnTo>
                  <a:cubicBezTo>
                    <a:pt x="7448" y="6059"/>
                    <a:pt x="7282" y="6406"/>
                    <a:pt x="7027" y="6677"/>
                  </a:cubicBezTo>
                  <a:cubicBezTo>
                    <a:pt x="6907" y="6812"/>
                    <a:pt x="6756" y="7008"/>
                    <a:pt x="6756" y="7249"/>
                  </a:cubicBezTo>
                  <a:lnTo>
                    <a:pt x="6756" y="7730"/>
                  </a:lnTo>
                  <a:cubicBezTo>
                    <a:pt x="6756" y="7955"/>
                    <a:pt x="6576" y="8136"/>
                    <a:pt x="6349" y="8136"/>
                  </a:cubicBezTo>
                  <a:lnTo>
                    <a:pt x="4724" y="8136"/>
                  </a:lnTo>
                  <a:cubicBezTo>
                    <a:pt x="4499" y="8136"/>
                    <a:pt x="4319" y="7955"/>
                    <a:pt x="4319" y="7730"/>
                  </a:cubicBezTo>
                  <a:lnTo>
                    <a:pt x="4319" y="7339"/>
                  </a:lnTo>
                  <a:cubicBezTo>
                    <a:pt x="4319" y="7113"/>
                    <a:pt x="4213" y="6857"/>
                    <a:pt x="4002" y="6617"/>
                  </a:cubicBezTo>
                  <a:cubicBezTo>
                    <a:pt x="3761" y="6346"/>
                    <a:pt x="3627" y="6029"/>
                    <a:pt x="3551" y="5698"/>
                  </a:cubicBezTo>
                  <a:lnTo>
                    <a:pt x="3099" y="5698"/>
                  </a:lnTo>
                  <a:cubicBezTo>
                    <a:pt x="2874" y="5698"/>
                    <a:pt x="2694" y="5518"/>
                    <a:pt x="2694" y="5293"/>
                  </a:cubicBezTo>
                  <a:cubicBezTo>
                    <a:pt x="2694" y="5066"/>
                    <a:pt x="2874" y="4886"/>
                    <a:pt x="3099" y="4886"/>
                  </a:cubicBezTo>
                  <a:lnTo>
                    <a:pt x="3551" y="4886"/>
                  </a:lnTo>
                  <a:cubicBezTo>
                    <a:pt x="3566" y="4841"/>
                    <a:pt x="3566" y="4811"/>
                    <a:pt x="3566" y="4781"/>
                  </a:cubicBezTo>
                  <a:cubicBezTo>
                    <a:pt x="3627" y="4555"/>
                    <a:pt x="3731" y="4360"/>
                    <a:pt x="3852" y="4179"/>
                  </a:cubicBezTo>
                  <a:lnTo>
                    <a:pt x="3521" y="3848"/>
                  </a:lnTo>
                  <a:cubicBezTo>
                    <a:pt x="3370" y="3698"/>
                    <a:pt x="3370" y="3427"/>
                    <a:pt x="3521" y="3277"/>
                  </a:cubicBezTo>
                  <a:cubicBezTo>
                    <a:pt x="3604" y="3194"/>
                    <a:pt x="3709" y="3152"/>
                    <a:pt x="3814" y="3152"/>
                  </a:cubicBezTo>
                  <a:cubicBezTo>
                    <a:pt x="3920" y="3152"/>
                    <a:pt x="4025" y="3194"/>
                    <a:pt x="4108" y="3277"/>
                  </a:cubicBezTo>
                  <a:lnTo>
                    <a:pt x="4423" y="3608"/>
                  </a:lnTo>
                  <a:cubicBezTo>
                    <a:pt x="4634" y="3472"/>
                    <a:pt x="4860" y="3351"/>
                    <a:pt x="5101" y="3307"/>
                  </a:cubicBezTo>
                  <a:cubicBezTo>
                    <a:pt x="5108" y="3299"/>
                    <a:pt x="5112" y="3299"/>
                    <a:pt x="5116" y="3299"/>
                  </a:cubicBezTo>
                  <a:cubicBezTo>
                    <a:pt x="5119" y="3299"/>
                    <a:pt x="5123" y="3299"/>
                    <a:pt x="5131" y="3291"/>
                  </a:cubicBezTo>
                  <a:lnTo>
                    <a:pt x="5131" y="2840"/>
                  </a:lnTo>
                  <a:cubicBezTo>
                    <a:pt x="5131" y="2629"/>
                    <a:pt x="5312" y="2434"/>
                    <a:pt x="5537" y="2434"/>
                  </a:cubicBezTo>
                  <a:close/>
                  <a:moveTo>
                    <a:pt x="6349" y="8948"/>
                  </a:moveTo>
                  <a:cubicBezTo>
                    <a:pt x="6576" y="8948"/>
                    <a:pt x="6756" y="9129"/>
                    <a:pt x="6756" y="9355"/>
                  </a:cubicBezTo>
                  <a:cubicBezTo>
                    <a:pt x="6756" y="9580"/>
                    <a:pt x="6576" y="9761"/>
                    <a:pt x="6349" y="9761"/>
                  </a:cubicBezTo>
                  <a:lnTo>
                    <a:pt x="4724" y="9761"/>
                  </a:lnTo>
                  <a:cubicBezTo>
                    <a:pt x="4499" y="9761"/>
                    <a:pt x="4319" y="9580"/>
                    <a:pt x="4319" y="9355"/>
                  </a:cubicBezTo>
                  <a:cubicBezTo>
                    <a:pt x="4319" y="9129"/>
                    <a:pt x="4499" y="8948"/>
                    <a:pt x="4724" y="8948"/>
                  </a:cubicBezTo>
                  <a:close/>
                  <a:moveTo>
                    <a:pt x="5534" y="0"/>
                  </a:moveTo>
                  <a:cubicBezTo>
                    <a:pt x="5166" y="0"/>
                    <a:pt x="4789" y="38"/>
                    <a:pt x="4409" y="117"/>
                  </a:cubicBezTo>
                  <a:cubicBezTo>
                    <a:pt x="2407" y="538"/>
                    <a:pt x="782" y="2163"/>
                    <a:pt x="361" y="4179"/>
                  </a:cubicBezTo>
                  <a:cubicBezTo>
                    <a:pt x="0" y="6015"/>
                    <a:pt x="557" y="7835"/>
                    <a:pt x="1881" y="9099"/>
                  </a:cubicBezTo>
                  <a:lnTo>
                    <a:pt x="1881" y="13477"/>
                  </a:lnTo>
                  <a:cubicBezTo>
                    <a:pt x="1881" y="13702"/>
                    <a:pt x="2062" y="13883"/>
                    <a:pt x="2287" y="13883"/>
                  </a:cubicBezTo>
                  <a:lnTo>
                    <a:pt x="7162" y="13883"/>
                  </a:lnTo>
                  <a:cubicBezTo>
                    <a:pt x="7388" y="13883"/>
                    <a:pt x="7569" y="13702"/>
                    <a:pt x="7569" y="13477"/>
                  </a:cubicBezTo>
                  <a:lnTo>
                    <a:pt x="7569" y="11385"/>
                  </a:lnTo>
                  <a:lnTo>
                    <a:pt x="9599" y="11385"/>
                  </a:lnTo>
                  <a:cubicBezTo>
                    <a:pt x="10277" y="11385"/>
                    <a:pt x="10818" y="10844"/>
                    <a:pt x="10818" y="10167"/>
                  </a:cubicBezTo>
                  <a:lnTo>
                    <a:pt x="10818" y="8783"/>
                  </a:lnTo>
                  <a:lnTo>
                    <a:pt x="12233" y="8091"/>
                  </a:lnTo>
                  <a:cubicBezTo>
                    <a:pt x="12337" y="8031"/>
                    <a:pt x="12413" y="7941"/>
                    <a:pt x="12443" y="7835"/>
                  </a:cubicBezTo>
                  <a:cubicBezTo>
                    <a:pt x="12473" y="7714"/>
                    <a:pt x="12443" y="7594"/>
                    <a:pt x="12383" y="7504"/>
                  </a:cubicBezTo>
                  <a:lnTo>
                    <a:pt x="10818" y="5157"/>
                  </a:lnTo>
                  <a:cubicBezTo>
                    <a:pt x="10751" y="2266"/>
                    <a:pt x="8384" y="0"/>
                    <a:pt x="5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8" name="Google Shape;2048;p95"/>
          <p:cNvGrpSpPr/>
          <p:nvPr/>
        </p:nvGrpSpPr>
        <p:grpSpPr>
          <a:xfrm>
            <a:off x="5275950" y="2007355"/>
            <a:ext cx="198987" cy="199001"/>
            <a:chOff x="6428843" y="2117468"/>
            <a:chExt cx="384962" cy="384989"/>
          </a:xfrm>
        </p:grpSpPr>
        <p:sp>
          <p:nvSpPr>
            <p:cNvPr id="2049" name="Google Shape;2049;p95"/>
            <p:cNvSpPr/>
            <p:nvPr/>
          </p:nvSpPr>
          <p:spPr>
            <a:xfrm>
              <a:off x="6610176" y="2254183"/>
              <a:ext cx="22296" cy="22727"/>
            </a:xfrm>
            <a:custGeom>
              <a:avLst/>
              <a:gdLst/>
              <a:ahLst/>
              <a:cxnLst/>
              <a:rect l="l" t="t" r="r" b="b"/>
              <a:pathLst>
                <a:path w="827" h="843" extrusionOk="0">
                  <a:moveTo>
                    <a:pt x="421" y="0"/>
                  </a:moveTo>
                  <a:cubicBezTo>
                    <a:pt x="181" y="0"/>
                    <a:pt x="0" y="195"/>
                    <a:pt x="0" y="422"/>
                  </a:cubicBezTo>
                  <a:cubicBezTo>
                    <a:pt x="0" y="647"/>
                    <a:pt x="181" y="843"/>
                    <a:pt x="421" y="843"/>
                  </a:cubicBezTo>
                  <a:cubicBezTo>
                    <a:pt x="646" y="843"/>
                    <a:pt x="827" y="647"/>
                    <a:pt x="827" y="422"/>
                  </a:cubicBezTo>
                  <a:cubicBezTo>
                    <a:pt x="827" y="195"/>
                    <a:pt x="646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95"/>
            <p:cNvSpPr/>
            <p:nvPr/>
          </p:nvSpPr>
          <p:spPr>
            <a:xfrm>
              <a:off x="6428843" y="2254182"/>
              <a:ext cx="384962" cy="248275"/>
            </a:xfrm>
            <a:custGeom>
              <a:avLst/>
              <a:gdLst/>
              <a:ahLst/>
              <a:cxnLst/>
              <a:rect l="l" t="t" r="r" b="b"/>
              <a:pathLst>
                <a:path w="14279" h="9209" extrusionOk="0">
                  <a:moveTo>
                    <a:pt x="452" y="0"/>
                  </a:moveTo>
                  <a:cubicBezTo>
                    <a:pt x="211" y="0"/>
                    <a:pt x="0" y="195"/>
                    <a:pt x="0" y="422"/>
                  </a:cubicBezTo>
                  <a:lnTo>
                    <a:pt x="0" y="2091"/>
                  </a:lnTo>
                  <a:cubicBezTo>
                    <a:pt x="0" y="2332"/>
                    <a:pt x="211" y="2512"/>
                    <a:pt x="452" y="2512"/>
                  </a:cubicBezTo>
                  <a:lnTo>
                    <a:pt x="888" y="2512"/>
                  </a:lnTo>
                  <a:cubicBezTo>
                    <a:pt x="1023" y="4665"/>
                    <a:pt x="2257" y="6514"/>
                    <a:pt x="4018" y="7538"/>
                  </a:cubicBezTo>
                  <a:lnTo>
                    <a:pt x="2543" y="7538"/>
                  </a:lnTo>
                  <a:lnTo>
                    <a:pt x="2543" y="7116"/>
                  </a:lnTo>
                  <a:cubicBezTo>
                    <a:pt x="2543" y="6891"/>
                    <a:pt x="2347" y="6695"/>
                    <a:pt x="2122" y="6695"/>
                  </a:cubicBezTo>
                  <a:lnTo>
                    <a:pt x="452" y="6695"/>
                  </a:lnTo>
                  <a:cubicBezTo>
                    <a:pt x="211" y="6695"/>
                    <a:pt x="0" y="6891"/>
                    <a:pt x="0" y="7116"/>
                  </a:cubicBezTo>
                  <a:lnTo>
                    <a:pt x="0" y="8787"/>
                  </a:lnTo>
                  <a:cubicBezTo>
                    <a:pt x="0" y="9028"/>
                    <a:pt x="211" y="9208"/>
                    <a:pt x="452" y="9208"/>
                  </a:cubicBezTo>
                  <a:lnTo>
                    <a:pt x="2122" y="9208"/>
                  </a:lnTo>
                  <a:cubicBezTo>
                    <a:pt x="2347" y="9208"/>
                    <a:pt x="2543" y="9028"/>
                    <a:pt x="2543" y="8787"/>
                  </a:cubicBezTo>
                  <a:lnTo>
                    <a:pt x="2543" y="8380"/>
                  </a:lnTo>
                  <a:lnTo>
                    <a:pt x="11751" y="8380"/>
                  </a:lnTo>
                  <a:lnTo>
                    <a:pt x="11751" y="8787"/>
                  </a:lnTo>
                  <a:cubicBezTo>
                    <a:pt x="11751" y="9028"/>
                    <a:pt x="11932" y="9208"/>
                    <a:pt x="12157" y="9208"/>
                  </a:cubicBezTo>
                  <a:lnTo>
                    <a:pt x="13842" y="9208"/>
                  </a:lnTo>
                  <a:cubicBezTo>
                    <a:pt x="14068" y="9208"/>
                    <a:pt x="14279" y="9028"/>
                    <a:pt x="14279" y="8787"/>
                  </a:cubicBezTo>
                  <a:lnTo>
                    <a:pt x="14279" y="7116"/>
                  </a:lnTo>
                  <a:cubicBezTo>
                    <a:pt x="14279" y="6891"/>
                    <a:pt x="14068" y="6695"/>
                    <a:pt x="13842" y="6695"/>
                  </a:cubicBezTo>
                  <a:lnTo>
                    <a:pt x="12157" y="6695"/>
                  </a:lnTo>
                  <a:cubicBezTo>
                    <a:pt x="11932" y="6695"/>
                    <a:pt x="11751" y="6891"/>
                    <a:pt x="11751" y="7116"/>
                  </a:cubicBezTo>
                  <a:lnTo>
                    <a:pt x="11751" y="7538"/>
                  </a:lnTo>
                  <a:lnTo>
                    <a:pt x="10261" y="7538"/>
                  </a:lnTo>
                  <a:cubicBezTo>
                    <a:pt x="12036" y="6514"/>
                    <a:pt x="13256" y="4665"/>
                    <a:pt x="13391" y="2512"/>
                  </a:cubicBezTo>
                  <a:lnTo>
                    <a:pt x="13842" y="2512"/>
                  </a:lnTo>
                  <a:cubicBezTo>
                    <a:pt x="14068" y="2512"/>
                    <a:pt x="14279" y="2332"/>
                    <a:pt x="14279" y="2091"/>
                  </a:cubicBezTo>
                  <a:lnTo>
                    <a:pt x="14279" y="422"/>
                  </a:lnTo>
                  <a:cubicBezTo>
                    <a:pt x="14279" y="195"/>
                    <a:pt x="14068" y="0"/>
                    <a:pt x="13842" y="0"/>
                  </a:cubicBezTo>
                  <a:lnTo>
                    <a:pt x="12157" y="0"/>
                  </a:lnTo>
                  <a:cubicBezTo>
                    <a:pt x="11932" y="0"/>
                    <a:pt x="11751" y="195"/>
                    <a:pt x="11751" y="422"/>
                  </a:cubicBezTo>
                  <a:lnTo>
                    <a:pt x="11751" y="2091"/>
                  </a:lnTo>
                  <a:cubicBezTo>
                    <a:pt x="11751" y="2332"/>
                    <a:pt x="11932" y="2512"/>
                    <a:pt x="12157" y="2512"/>
                  </a:cubicBezTo>
                  <a:lnTo>
                    <a:pt x="12564" y="2512"/>
                  </a:lnTo>
                  <a:cubicBezTo>
                    <a:pt x="12353" y="5327"/>
                    <a:pt x="10006" y="7538"/>
                    <a:pt x="7147" y="7538"/>
                  </a:cubicBezTo>
                  <a:cubicBezTo>
                    <a:pt x="4289" y="7538"/>
                    <a:pt x="1942" y="5327"/>
                    <a:pt x="1715" y="2512"/>
                  </a:cubicBezTo>
                  <a:lnTo>
                    <a:pt x="2122" y="2512"/>
                  </a:lnTo>
                  <a:cubicBezTo>
                    <a:pt x="2347" y="2512"/>
                    <a:pt x="2543" y="2332"/>
                    <a:pt x="2543" y="2091"/>
                  </a:cubicBezTo>
                  <a:lnTo>
                    <a:pt x="2543" y="422"/>
                  </a:lnTo>
                  <a:cubicBezTo>
                    <a:pt x="2543" y="195"/>
                    <a:pt x="2347" y="0"/>
                    <a:pt x="2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95"/>
            <p:cNvSpPr/>
            <p:nvPr/>
          </p:nvSpPr>
          <p:spPr>
            <a:xfrm>
              <a:off x="6565126" y="2117468"/>
              <a:ext cx="112801" cy="46695"/>
            </a:xfrm>
            <a:custGeom>
              <a:avLst/>
              <a:gdLst/>
              <a:ahLst/>
              <a:cxnLst/>
              <a:rect l="l" t="t" r="r" b="b"/>
              <a:pathLst>
                <a:path w="4184" h="1732" extrusionOk="0">
                  <a:moveTo>
                    <a:pt x="407" y="1"/>
                  </a:moveTo>
                  <a:cubicBezTo>
                    <a:pt x="181" y="1"/>
                    <a:pt x="0" y="181"/>
                    <a:pt x="0" y="422"/>
                  </a:cubicBezTo>
                  <a:lnTo>
                    <a:pt x="0" y="1731"/>
                  </a:lnTo>
                  <a:lnTo>
                    <a:pt x="4183" y="1731"/>
                  </a:lnTo>
                  <a:lnTo>
                    <a:pt x="4183" y="422"/>
                  </a:lnTo>
                  <a:cubicBezTo>
                    <a:pt x="4183" y="181"/>
                    <a:pt x="3988" y="1"/>
                    <a:pt x="37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95"/>
            <p:cNvSpPr/>
            <p:nvPr/>
          </p:nvSpPr>
          <p:spPr>
            <a:xfrm>
              <a:off x="6518890" y="2186432"/>
              <a:ext cx="205273" cy="247870"/>
            </a:xfrm>
            <a:custGeom>
              <a:avLst/>
              <a:gdLst/>
              <a:ahLst/>
              <a:cxnLst/>
              <a:rect l="l" t="t" r="r" b="b"/>
              <a:pathLst>
                <a:path w="7614" h="9194" extrusionOk="0">
                  <a:moveTo>
                    <a:pt x="1294" y="0"/>
                  </a:moveTo>
                  <a:cubicBezTo>
                    <a:pt x="1053" y="0"/>
                    <a:pt x="873" y="196"/>
                    <a:pt x="873" y="422"/>
                  </a:cubicBezTo>
                  <a:cubicBezTo>
                    <a:pt x="873" y="662"/>
                    <a:pt x="1053" y="843"/>
                    <a:pt x="1294" y="843"/>
                  </a:cubicBezTo>
                  <a:lnTo>
                    <a:pt x="1581" y="843"/>
                  </a:lnTo>
                  <a:cubicBezTo>
                    <a:pt x="1370" y="1836"/>
                    <a:pt x="889" y="2739"/>
                    <a:pt x="151" y="3476"/>
                  </a:cubicBezTo>
                  <a:cubicBezTo>
                    <a:pt x="0" y="3641"/>
                    <a:pt x="0" y="3898"/>
                    <a:pt x="151" y="4063"/>
                  </a:cubicBezTo>
                  <a:cubicBezTo>
                    <a:pt x="1415" y="5326"/>
                    <a:pt x="1942" y="6771"/>
                    <a:pt x="2558" y="8441"/>
                  </a:cubicBezTo>
                  <a:cubicBezTo>
                    <a:pt x="2648" y="8652"/>
                    <a:pt x="2739" y="8877"/>
                    <a:pt x="2814" y="9103"/>
                  </a:cubicBezTo>
                  <a:cubicBezTo>
                    <a:pt x="2995" y="9148"/>
                    <a:pt x="3190" y="9178"/>
                    <a:pt x="3386" y="9194"/>
                  </a:cubicBezTo>
                  <a:lnTo>
                    <a:pt x="3386" y="4108"/>
                  </a:lnTo>
                  <a:cubicBezTo>
                    <a:pt x="2889" y="3942"/>
                    <a:pt x="2544" y="3476"/>
                    <a:pt x="2544" y="2935"/>
                  </a:cubicBezTo>
                  <a:cubicBezTo>
                    <a:pt x="2544" y="2243"/>
                    <a:pt x="3115" y="1685"/>
                    <a:pt x="3807" y="1685"/>
                  </a:cubicBezTo>
                  <a:cubicBezTo>
                    <a:pt x="4499" y="1685"/>
                    <a:pt x="5056" y="2243"/>
                    <a:pt x="5056" y="2935"/>
                  </a:cubicBezTo>
                  <a:cubicBezTo>
                    <a:pt x="5056" y="3476"/>
                    <a:pt x="4710" y="3942"/>
                    <a:pt x="4213" y="4108"/>
                  </a:cubicBezTo>
                  <a:lnTo>
                    <a:pt x="4213" y="9194"/>
                  </a:lnTo>
                  <a:cubicBezTo>
                    <a:pt x="4409" y="9178"/>
                    <a:pt x="4604" y="9148"/>
                    <a:pt x="4785" y="9103"/>
                  </a:cubicBezTo>
                  <a:cubicBezTo>
                    <a:pt x="4875" y="8877"/>
                    <a:pt x="4951" y="8652"/>
                    <a:pt x="5041" y="8441"/>
                  </a:cubicBezTo>
                  <a:cubicBezTo>
                    <a:pt x="5657" y="6771"/>
                    <a:pt x="6185" y="5326"/>
                    <a:pt x="7448" y="4063"/>
                  </a:cubicBezTo>
                  <a:cubicBezTo>
                    <a:pt x="7613" y="3898"/>
                    <a:pt x="7613" y="3641"/>
                    <a:pt x="7448" y="3476"/>
                  </a:cubicBezTo>
                  <a:cubicBezTo>
                    <a:pt x="6711" y="2739"/>
                    <a:pt x="6229" y="1836"/>
                    <a:pt x="6018" y="843"/>
                  </a:cubicBezTo>
                  <a:lnTo>
                    <a:pt x="6305" y="843"/>
                  </a:lnTo>
                  <a:cubicBezTo>
                    <a:pt x="6546" y="843"/>
                    <a:pt x="6726" y="662"/>
                    <a:pt x="6726" y="422"/>
                  </a:cubicBezTo>
                  <a:cubicBezTo>
                    <a:pt x="6726" y="196"/>
                    <a:pt x="6546" y="0"/>
                    <a:pt x="63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3" name="Google Shape;2053;p95"/>
          <p:cNvGrpSpPr/>
          <p:nvPr/>
        </p:nvGrpSpPr>
        <p:grpSpPr>
          <a:xfrm>
            <a:off x="5275928" y="3214307"/>
            <a:ext cx="199009" cy="195174"/>
            <a:chOff x="7220227" y="2734286"/>
            <a:chExt cx="373585" cy="366386"/>
          </a:xfrm>
        </p:grpSpPr>
        <p:sp>
          <p:nvSpPr>
            <p:cNvPr id="2054" name="Google Shape;2054;p95"/>
            <p:cNvSpPr/>
            <p:nvPr/>
          </p:nvSpPr>
          <p:spPr>
            <a:xfrm>
              <a:off x="7485891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843" y="0"/>
                  </a:moveTo>
                  <a:lnTo>
                    <a:pt x="0" y="843"/>
                  </a:lnTo>
                  <a:lnTo>
                    <a:pt x="3657" y="4498"/>
                  </a:lnTo>
                  <a:cubicBezTo>
                    <a:pt x="4002" y="3882"/>
                    <a:pt x="3928" y="3084"/>
                    <a:pt x="3401" y="257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95"/>
            <p:cNvSpPr/>
            <p:nvPr/>
          </p:nvSpPr>
          <p:spPr>
            <a:xfrm>
              <a:off x="7448174" y="2996472"/>
              <a:ext cx="120916" cy="104200"/>
            </a:xfrm>
            <a:custGeom>
              <a:avLst/>
              <a:gdLst/>
              <a:ahLst/>
              <a:cxnLst/>
              <a:rect l="l" t="t" r="r" b="b"/>
              <a:pathLst>
                <a:path w="4485" h="3865" extrusionOk="0">
                  <a:moveTo>
                    <a:pt x="843" y="0"/>
                  </a:moveTo>
                  <a:lnTo>
                    <a:pt x="1" y="843"/>
                  </a:lnTo>
                  <a:lnTo>
                    <a:pt x="2559" y="3401"/>
                  </a:lnTo>
                  <a:cubicBezTo>
                    <a:pt x="2869" y="3711"/>
                    <a:pt x="3273" y="3864"/>
                    <a:pt x="3676" y="3864"/>
                  </a:cubicBezTo>
                  <a:cubicBezTo>
                    <a:pt x="3957" y="3864"/>
                    <a:pt x="4237" y="3790"/>
                    <a:pt x="4484" y="3641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95"/>
            <p:cNvSpPr/>
            <p:nvPr/>
          </p:nvSpPr>
          <p:spPr>
            <a:xfrm>
              <a:off x="7398271" y="2909877"/>
              <a:ext cx="95358" cy="94306"/>
            </a:xfrm>
            <a:custGeom>
              <a:avLst/>
              <a:gdLst/>
              <a:ahLst/>
              <a:cxnLst/>
              <a:rect l="l" t="t" r="r" b="b"/>
              <a:pathLst>
                <a:path w="3537" h="3498" extrusionOk="0">
                  <a:moveTo>
                    <a:pt x="2130" y="0"/>
                  </a:moveTo>
                  <a:cubicBezTo>
                    <a:pt x="2028" y="0"/>
                    <a:pt x="1927" y="38"/>
                    <a:pt x="1852" y="113"/>
                  </a:cubicBezTo>
                  <a:lnTo>
                    <a:pt x="151" y="1798"/>
                  </a:lnTo>
                  <a:cubicBezTo>
                    <a:pt x="1" y="1963"/>
                    <a:pt x="1" y="2204"/>
                    <a:pt x="151" y="2370"/>
                  </a:cubicBezTo>
                  <a:lnTo>
                    <a:pt x="1280" y="3498"/>
                  </a:lnTo>
                  <a:lnTo>
                    <a:pt x="3537" y="1241"/>
                  </a:lnTo>
                  <a:lnTo>
                    <a:pt x="2408" y="113"/>
                  </a:lnTo>
                  <a:cubicBezTo>
                    <a:pt x="2333" y="38"/>
                    <a:pt x="2231" y="0"/>
                    <a:pt x="2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95"/>
            <p:cNvSpPr/>
            <p:nvPr/>
          </p:nvSpPr>
          <p:spPr>
            <a:xfrm>
              <a:off x="7221845" y="2734286"/>
              <a:ext cx="203656" cy="201364"/>
            </a:xfrm>
            <a:custGeom>
              <a:avLst/>
              <a:gdLst/>
              <a:ahLst/>
              <a:cxnLst/>
              <a:rect l="l" t="t" r="r" b="b"/>
              <a:pathLst>
                <a:path w="7554" h="7469" extrusionOk="0">
                  <a:moveTo>
                    <a:pt x="2444" y="0"/>
                  </a:moveTo>
                  <a:cubicBezTo>
                    <a:pt x="2336" y="0"/>
                    <a:pt x="2228" y="7"/>
                    <a:pt x="2121" y="21"/>
                  </a:cubicBezTo>
                  <a:cubicBezTo>
                    <a:pt x="1971" y="51"/>
                    <a:pt x="1850" y="157"/>
                    <a:pt x="1806" y="291"/>
                  </a:cubicBezTo>
                  <a:cubicBezTo>
                    <a:pt x="1760" y="442"/>
                    <a:pt x="1790" y="592"/>
                    <a:pt x="1896" y="698"/>
                  </a:cubicBezTo>
                  <a:lnTo>
                    <a:pt x="3024" y="1826"/>
                  </a:lnTo>
                  <a:lnTo>
                    <a:pt x="1896" y="2955"/>
                  </a:lnTo>
                  <a:lnTo>
                    <a:pt x="783" y="1826"/>
                  </a:lnTo>
                  <a:cubicBezTo>
                    <a:pt x="709" y="1753"/>
                    <a:pt x="605" y="1716"/>
                    <a:pt x="503" y="1716"/>
                  </a:cubicBezTo>
                  <a:cubicBezTo>
                    <a:pt x="460" y="1716"/>
                    <a:pt x="417" y="1722"/>
                    <a:pt x="376" y="1736"/>
                  </a:cubicBezTo>
                  <a:cubicBezTo>
                    <a:pt x="226" y="1781"/>
                    <a:pt x="121" y="1902"/>
                    <a:pt x="105" y="2052"/>
                  </a:cubicBezTo>
                  <a:cubicBezTo>
                    <a:pt x="0" y="2774"/>
                    <a:pt x="226" y="3527"/>
                    <a:pt x="767" y="4068"/>
                  </a:cubicBezTo>
                  <a:cubicBezTo>
                    <a:pt x="1234" y="4535"/>
                    <a:pt x="1840" y="4766"/>
                    <a:pt x="2447" y="4766"/>
                  </a:cubicBezTo>
                  <a:cubicBezTo>
                    <a:pt x="2798" y="4766"/>
                    <a:pt x="3150" y="4689"/>
                    <a:pt x="3475" y="4534"/>
                  </a:cubicBezTo>
                  <a:lnTo>
                    <a:pt x="6424" y="7469"/>
                  </a:lnTo>
                  <a:lnTo>
                    <a:pt x="7553" y="6340"/>
                  </a:lnTo>
                  <a:lnTo>
                    <a:pt x="4604" y="3406"/>
                  </a:lnTo>
                  <a:cubicBezTo>
                    <a:pt x="5026" y="2518"/>
                    <a:pt x="4890" y="1435"/>
                    <a:pt x="4153" y="698"/>
                  </a:cubicBezTo>
                  <a:cubicBezTo>
                    <a:pt x="3678" y="224"/>
                    <a:pt x="3062" y="0"/>
                    <a:pt x="2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95"/>
            <p:cNvSpPr/>
            <p:nvPr/>
          </p:nvSpPr>
          <p:spPr>
            <a:xfrm>
              <a:off x="7220227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3160" y="0"/>
                  </a:moveTo>
                  <a:lnTo>
                    <a:pt x="602" y="2572"/>
                  </a:lnTo>
                  <a:cubicBezTo>
                    <a:pt x="75" y="3084"/>
                    <a:pt x="0" y="3882"/>
                    <a:pt x="361" y="4498"/>
                  </a:cubicBezTo>
                  <a:lnTo>
                    <a:pt x="4002" y="843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95"/>
            <p:cNvSpPr/>
            <p:nvPr/>
          </p:nvSpPr>
          <p:spPr>
            <a:xfrm>
              <a:off x="7244950" y="2996472"/>
              <a:ext cx="121320" cy="104200"/>
            </a:xfrm>
            <a:custGeom>
              <a:avLst/>
              <a:gdLst/>
              <a:ahLst/>
              <a:cxnLst/>
              <a:rect l="l" t="t" r="r" b="b"/>
              <a:pathLst>
                <a:path w="4500" h="3865" extrusionOk="0">
                  <a:moveTo>
                    <a:pt x="3657" y="0"/>
                  </a:moveTo>
                  <a:lnTo>
                    <a:pt x="0" y="3641"/>
                  </a:lnTo>
                  <a:cubicBezTo>
                    <a:pt x="254" y="3790"/>
                    <a:pt x="538" y="3864"/>
                    <a:pt x="821" y="3864"/>
                  </a:cubicBezTo>
                  <a:cubicBezTo>
                    <a:pt x="1227" y="3864"/>
                    <a:pt x="1631" y="3711"/>
                    <a:pt x="1942" y="3401"/>
                  </a:cubicBezTo>
                  <a:lnTo>
                    <a:pt x="4500" y="84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95"/>
            <p:cNvSpPr/>
            <p:nvPr/>
          </p:nvSpPr>
          <p:spPr>
            <a:xfrm>
              <a:off x="7422212" y="2734421"/>
              <a:ext cx="168770" cy="157015"/>
            </a:xfrm>
            <a:custGeom>
              <a:avLst/>
              <a:gdLst/>
              <a:ahLst/>
              <a:cxnLst/>
              <a:rect l="l" t="t" r="r" b="b"/>
              <a:pathLst>
                <a:path w="6260" h="5824" extrusionOk="0">
                  <a:moveTo>
                    <a:pt x="5127" y="1"/>
                  </a:moveTo>
                  <a:cubicBezTo>
                    <a:pt x="5060" y="1"/>
                    <a:pt x="4995" y="16"/>
                    <a:pt x="4936" y="46"/>
                  </a:cubicBezTo>
                  <a:lnTo>
                    <a:pt x="2829" y="1219"/>
                  </a:lnTo>
                  <a:cubicBezTo>
                    <a:pt x="2724" y="1279"/>
                    <a:pt x="2649" y="1385"/>
                    <a:pt x="2633" y="1490"/>
                  </a:cubicBezTo>
                  <a:lnTo>
                    <a:pt x="2378" y="2724"/>
                  </a:lnTo>
                  <a:lnTo>
                    <a:pt x="1" y="5101"/>
                  </a:lnTo>
                  <a:lnTo>
                    <a:pt x="723" y="5823"/>
                  </a:lnTo>
                  <a:cubicBezTo>
                    <a:pt x="888" y="5748"/>
                    <a:pt x="1054" y="5703"/>
                    <a:pt x="1235" y="5703"/>
                  </a:cubicBezTo>
                  <a:cubicBezTo>
                    <a:pt x="1355" y="5703"/>
                    <a:pt x="1475" y="5733"/>
                    <a:pt x="1596" y="5763"/>
                  </a:cubicBezTo>
                  <a:lnTo>
                    <a:pt x="3506" y="3853"/>
                  </a:lnTo>
                  <a:lnTo>
                    <a:pt x="4740" y="3596"/>
                  </a:lnTo>
                  <a:cubicBezTo>
                    <a:pt x="4846" y="3582"/>
                    <a:pt x="4950" y="3506"/>
                    <a:pt x="5010" y="3401"/>
                  </a:cubicBezTo>
                  <a:lnTo>
                    <a:pt x="6184" y="1295"/>
                  </a:lnTo>
                  <a:cubicBezTo>
                    <a:pt x="6260" y="1145"/>
                    <a:pt x="6244" y="948"/>
                    <a:pt x="6109" y="814"/>
                  </a:cubicBezTo>
                  <a:lnTo>
                    <a:pt x="5417" y="122"/>
                  </a:lnTo>
                  <a:cubicBezTo>
                    <a:pt x="5334" y="39"/>
                    <a:pt x="5230" y="1"/>
                    <a:pt x="51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95"/>
            <p:cNvSpPr/>
            <p:nvPr/>
          </p:nvSpPr>
          <p:spPr>
            <a:xfrm>
              <a:off x="7320384" y="2917345"/>
              <a:ext cx="71417" cy="86838"/>
            </a:xfrm>
            <a:custGeom>
              <a:avLst/>
              <a:gdLst/>
              <a:ahLst/>
              <a:cxnLst/>
              <a:rect l="l" t="t" r="r" b="b"/>
              <a:pathLst>
                <a:path w="2649" h="3221" extrusionOk="0">
                  <a:moveTo>
                    <a:pt x="964" y="1"/>
                  </a:moveTo>
                  <a:lnTo>
                    <a:pt x="1" y="964"/>
                  </a:lnTo>
                  <a:lnTo>
                    <a:pt x="2258" y="3221"/>
                  </a:lnTo>
                  <a:lnTo>
                    <a:pt x="2649" y="2815"/>
                  </a:lnTo>
                  <a:lnTo>
                    <a:pt x="2484" y="2649"/>
                  </a:lnTo>
                  <a:cubicBezTo>
                    <a:pt x="2123" y="2288"/>
                    <a:pt x="2047" y="1746"/>
                    <a:pt x="2258" y="1295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2" name="Google Shape;2062;p95"/>
          <p:cNvSpPr/>
          <p:nvPr/>
        </p:nvSpPr>
        <p:spPr>
          <a:xfrm>
            <a:off x="6288907" y="3138813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95"/>
          <p:cNvSpPr txBox="1"/>
          <p:nvPr/>
        </p:nvSpPr>
        <p:spPr>
          <a:xfrm>
            <a:off x="6409063" y="3222313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公告欄</a:t>
            </a:r>
            <a:endParaRPr/>
          </a:p>
        </p:txBody>
      </p:sp>
      <p:sp>
        <p:nvSpPr>
          <p:cNvPr id="2064" name="Google Shape;2064;p95"/>
          <p:cNvSpPr txBox="1"/>
          <p:nvPr/>
        </p:nvSpPr>
        <p:spPr>
          <a:xfrm>
            <a:off x="5881680" y="3543888"/>
            <a:ext cx="278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</a:pPr>
            <a:r>
              <a:rPr lang="en" sz="13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公告設置、檔案傳輸等實用性功能</a:t>
            </a:r>
            <a:endParaRPr sz="13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5" name="Google Shape;2065;p95"/>
          <p:cNvSpPr/>
          <p:nvPr/>
        </p:nvSpPr>
        <p:spPr>
          <a:xfrm>
            <a:off x="7914063" y="3139690"/>
            <a:ext cx="338100" cy="3381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6" name="Google Shape;2066;p95"/>
          <p:cNvGrpSpPr/>
          <p:nvPr/>
        </p:nvGrpSpPr>
        <p:grpSpPr>
          <a:xfrm>
            <a:off x="7990376" y="3214601"/>
            <a:ext cx="199009" cy="195174"/>
            <a:chOff x="7220227" y="2734286"/>
            <a:chExt cx="373585" cy="366386"/>
          </a:xfrm>
        </p:grpSpPr>
        <p:sp>
          <p:nvSpPr>
            <p:cNvPr id="2067" name="Google Shape;2067;p95"/>
            <p:cNvSpPr/>
            <p:nvPr/>
          </p:nvSpPr>
          <p:spPr>
            <a:xfrm>
              <a:off x="7485891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843" y="0"/>
                  </a:moveTo>
                  <a:lnTo>
                    <a:pt x="0" y="843"/>
                  </a:lnTo>
                  <a:lnTo>
                    <a:pt x="3657" y="4498"/>
                  </a:lnTo>
                  <a:cubicBezTo>
                    <a:pt x="4002" y="3882"/>
                    <a:pt x="3928" y="3084"/>
                    <a:pt x="3401" y="257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95"/>
            <p:cNvSpPr/>
            <p:nvPr/>
          </p:nvSpPr>
          <p:spPr>
            <a:xfrm>
              <a:off x="7448174" y="2996472"/>
              <a:ext cx="120916" cy="104200"/>
            </a:xfrm>
            <a:custGeom>
              <a:avLst/>
              <a:gdLst/>
              <a:ahLst/>
              <a:cxnLst/>
              <a:rect l="l" t="t" r="r" b="b"/>
              <a:pathLst>
                <a:path w="4485" h="3865" extrusionOk="0">
                  <a:moveTo>
                    <a:pt x="843" y="0"/>
                  </a:moveTo>
                  <a:lnTo>
                    <a:pt x="1" y="843"/>
                  </a:lnTo>
                  <a:lnTo>
                    <a:pt x="2559" y="3401"/>
                  </a:lnTo>
                  <a:cubicBezTo>
                    <a:pt x="2869" y="3711"/>
                    <a:pt x="3273" y="3864"/>
                    <a:pt x="3676" y="3864"/>
                  </a:cubicBezTo>
                  <a:cubicBezTo>
                    <a:pt x="3957" y="3864"/>
                    <a:pt x="4237" y="3790"/>
                    <a:pt x="4484" y="3641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95"/>
            <p:cNvSpPr/>
            <p:nvPr/>
          </p:nvSpPr>
          <p:spPr>
            <a:xfrm>
              <a:off x="7398271" y="2909877"/>
              <a:ext cx="95358" cy="94306"/>
            </a:xfrm>
            <a:custGeom>
              <a:avLst/>
              <a:gdLst/>
              <a:ahLst/>
              <a:cxnLst/>
              <a:rect l="l" t="t" r="r" b="b"/>
              <a:pathLst>
                <a:path w="3537" h="3498" extrusionOk="0">
                  <a:moveTo>
                    <a:pt x="2130" y="0"/>
                  </a:moveTo>
                  <a:cubicBezTo>
                    <a:pt x="2028" y="0"/>
                    <a:pt x="1927" y="38"/>
                    <a:pt x="1852" y="113"/>
                  </a:cubicBezTo>
                  <a:lnTo>
                    <a:pt x="151" y="1798"/>
                  </a:lnTo>
                  <a:cubicBezTo>
                    <a:pt x="1" y="1963"/>
                    <a:pt x="1" y="2204"/>
                    <a:pt x="151" y="2370"/>
                  </a:cubicBezTo>
                  <a:lnTo>
                    <a:pt x="1280" y="3498"/>
                  </a:lnTo>
                  <a:lnTo>
                    <a:pt x="3537" y="1241"/>
                  </a:lnTo>
                  <a:lnTo>
                    <a:pt x="2408" y="113"/>
                  </a:lnTo>
                  <a:cubicBezTo>
                    <a:pt x="2333" y="38"/>
                    <a:pt x="2231" y="0"/>
                    <a:pt x="2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95"/>
            <p:cNvSpPr/>
            <p:nvPr/>
          </p:nvSpPr>
          <p:spPr>
            <a:xfrm>
              <a:off x="7221845" y="2734286"/>
              <a:ext cx="203656" cy="201364"/>
            </a:xfrm>
            <a:custGeom>
              <a:avLst/>
              <a:gdLst/>
              <a:ahLst/>
              <a:cxnLst/>
              <a:rect l="l" t="t" r="r" b="b"/>
              <a:pathLst>
                <a:path w="7554" h="7469" extrusionOk="0">
                  <a:moveTo>
                    <a:pt x="2444" y="0"/>
                  </a:moveTo>
                  <a:cubicBezTo>
                    <a:pt x="2336" y="0"/>
                    <a:pt x="2228" y="7"/>
                    <a:pt x="2121" y="21"/>
                  </a:cubicBezTo>
                  <a:cubicBezTo>
                    <a:pt x="1971" y="51"/>
                    <a:pt x="1850" y="157"/>
                    <a:pt x="1806" y="291"/>
                  </a:cubicBezTo>
                  <a:cubicBezTo>
                    <a:pt x="1760" y="442"/>
                    <a:pt x="1790" y="592"/>
                    <a:pt x="1896" y="698"/>
                  </a:cubicBezTo>
                  <a:lnTo>
                    <a:pt x="3024" y="1826"/>
                  </a:lnTo>
                  <a:lnTo>
                    <a:pt x="1896" y="2955"/>
                  </a:lnTo>
                  <a:lnTo>
                    <a:pt x="783" y="1826"/>
                  </a:lnTo>
                  <a:cubicBezTo>
                    <a:pt x="709" y="1753"/>
                    <a:pt x="605" y="1716"/>
                    <a:pt x="503" y="1716"/>
                  </a:cubicBezTo>
                  <a:cubicBezTo>
                    <a:pt x="460" y="1716"/>
                    <a:pt x="417" y="1722"/>
                    <a:pt x="376" y="1736"/>
                  </a:cubicBezTo>
                  <a:cubicBezTo>
                    <a:pt x="226" y="1781"/>
                    <a:pt x="121" y="1902"/>
                    <a:pt x="105" y="2052"/>
                  </a:cubicBezTo>
                  <a:cubicBezTo>
                    <a:pt x="0" y="2774"/>
                    <a:pt x="226" y="3527"/>
                    <a:pt x="767" y="4068"/>
                  </a:cubicBezTo>
                  <a:cubicBezTo>
                    <a:pt x="1234" y="4535"/>
                    <a:pt x="1840" y="4766"/>
                    <a:pt x="2447" y="4766"/>
                  </a:cubicBezTo>
                  <a:cubicBezTo>
                    <a:pt x="2798" y="4766"/>
                    <a:pt x="3150" y="4689"/>
                    <a:pt x="3475" y="4534"/>
                  </a:cubicBezTo>
                  <a:lnTo>
                    <a:pt x="6424" y="7469"/>
                  </a:lnTo>
                  <a:lnTo>
                    <a:pt x="7553" y="6340"/>
                  </a:lnTo>
                  <a:lnTo>
                    <a:pt x="4604" y="3406"/>
                  </a:lnTo>
                  <a:cubicBezTo>
                    <a:pt x="5026" y="2518"/>
                    <a:pt x="4890" y="1435"/>
                    <a:pt x="4153" y="698"/>
                  </a:cubicBezTo>
                  <a:cubicBezTo>
                    <a:pt x="3678" y="224"/>
                    <a:pt x="3062" y="0"/>
                    <a:pt x="2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95"/>
            <p:cNvSpPr/>
            <p:nvPr/>
          </p:nvSpPr>
          <p:spPr>
            <a:xfrm>
              <a:off x="7220227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3160" y="0"/>
                  </a:moveTo>
                  <a:lnTo>
                    <a:pt x="602" y="2572"/>
                  </a:lnTo>
                  <a:cubicBezTo>
                    <a:pt x="75" y="3084"/>
                    <a:pt x="0" y="3882"/>
                    <a:pt x="361" y="4498"/>
                  </a:cubicBezTo>
                  <a:lnTo>
                    <a:pt x="4002" y="843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95"/>
            <p:cNvSpPr/>
            <p:nvPr/>
          </p:nvSpPr>
          <p:spPr>
            <a:xfrm>
              <a:off x="7244950" y="2996472"/>
              <a:ext cx="121320" cy="104200"/>
            </a:xfrm>
            <a:custGeom>
              <a:avLst/>
              <a:gdLst/>
              <a:ahLst/>
              <a:cxnLst/>
              <a:rect l="l" t="t" r="r" b="b"/>
              <a:pathLst>
                <a:path w="4500" h="3865" extrusionOk="0">
                  <a:moveTo>
                    <a:pt x="3657" y="0"/>
                  </a:moveTo>
                  <a:lnTo>
                    <a:pt x="0" y="3641"/>
                  </a:lnTo>
                  <a:cubicBezTo>
                    <a:pt x="254" y="3790"/>
                    <a:pt x="538" y="3864"/>
                    <a:pt x="821" y="3864"/>
                  </a:cubicBezTo>
                  <a:cubicBezTo>
                    <a:pt x="1227" y="3864"/>
                    <a:pt x="1631" y="3711"/>
                    <a:pt x="1942" y="3401"/>
                  </a:cubicBezTo>
                  <a:lnTo>
                    <a:pt x="4500" y="84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95"/>
            <p:cNvSpPr/>
            <p:nvPr/>
          </p:nvSpPr>
          <p:spPr>
            <a:xfrm>
              <a:off x="7422212" y="2734421"/>
              <a:ext cx="168770" cy="157015"/>
            </a:xfrm>
            <a:custGeom>
              <a:avLst/>
              <a:gdLst/>
              <a:ahLst/>
              <a:cxnLst/>
              <a:rect l="l" t="t" r="r" b="b"/>
              <a:pathLst>
                <a:path w="6260" h="5824" extrusionOk="0">
                  <a:moveTo>
                    <a:pt x="5127" y="1"/>
                  </a:moveTo>
                  <a:cubicBezTo>
                    <a:pt x="5060" y="1"/>
                    <a:pt x="4995" y="16"/>
                    <a:pt x="4936" y="46"/>
                  </a:cubicBezTo>
                  <a:lnTo>
                    <a:pt x="2829" y="1219"/>
                  </a:lnTo>
                  <a:cubicBezTo>
                    <a:pt x="2724" y="1279"/>
                    <a:pt x="2649" y="1385"/>
                    <a:pt x="2633" y="1490"/>
                  </a:cubicBezTo>
                  <a:lnTo>
                    <a:pt x="2378" y="2724"/>
                  </a:lnTo>
                  <a:lnTo>
                    <a:pt x="1" y="5101"/>
                  </a:lnTo>
                  <a:lnTo>
                    <a:pt x="723" y="5823"/>
                  </a:lnTo>
                  <a:cubicBezTo>
                    <a:pt x="888" y="5748"/>
                    <a:pt x="1054" y="5703"/>
                    <a:pt x="1235" y="5703"/>
                  </a:cubicBezTo>
                  <a:cubicBezTo>
                    <a:pt x="1355" y="5703"/>
                    <a:pt x="1475" y="5733"/>
                    <a:pt x="1596" y="5763"/>
                  </a:cubicBezTo>
                  <a:lnTo>
                    <a:pt x="3506" y="3853"/>
                  </a:lnTo>
                  <a:lnTo>
                    <a:pt x="4740" y="3596"/>
                  </a:lnTo>
                  <a:cubicBezTo>
                    <a:pt x="4846" y="3582"/>
                    <a:pt x="4950" y="3506"/>
                    <a:pt x="5010" y="3401"/>
                  </a:cubicBezTo>
                  <a:lnTo>
                    <a:pt x="6184" y="1295"/>
                  </a:lnTo>
                  <a:cubicBezTo>
                    <a:pt x="6260" y="1145"/>
                    <a:pt x="6244" y="948"/>
                    <a:pt x="6109" y="814"/>
                  </a:cubicBezTo>
                  <a:lnTo>
                    <a:pt x="5417" y="122"/>
                  </a:lnTo>
                  <a:cubicBezTo>
                    <a:pt x="5334" y="39"/>
                    <a:pt x="5230" y="1"/>
                    <a:pt x="51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95"/>
            <p:cNvSpPr/>
            <p:nvPr/>
          </p:nvSpPr>
          <p:spPr>
            <a:xfrm>
              <a:off x="7320384" y="2917345"/>
              <a:ext cx="71417" cy="86838"/>
            </a:xfrm>
            <a:custGeom>
              <a:avLst/>
              <a:gdLst/>
              <a:ahLst/>
              <a:cxnLst/>
              <a:rect l="l" t="t" r="r" b="b"/>
              <a:pathLst>
                <a:path w="2649" h="3221" extrusionOk="0">
                  <a:moveTo>
                    <a:pt x="964" y="1"/>
                  </a:moveTo>
                  <a:lnTo>
                    <a:pt x="1" y="964"/>
                  </a:lnTo>
                  <a:lnTo>
                    <a:pt x="2258" y="3221"/>
                  </a:lnTo>
                  <a:lnTo>
                    <a:pt x="2649" y="2815"/>
                  </a:lnTo>
                  <a:lnTo>
                    <a:pt x="2484" y="2649"/>
                  </a:lnTo>
                  <a:cubicBezTo>
                    <a:pt x="2123" y="2288"/>
                    <a:pt x="2047" y="1746"/>
                    <a:pt x="2258" y="1295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96"/>
          <p:cNvSpPr/>
          <p:nvPr/>
        </p:nvSpPr>
        <p:spPr>
          <a:xfrm>
            <a:off x="1266760" y="1849991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p96"/>
          <p:cNvSpPr/>
          <p:nvPr/>
        </p:nvSpPr>
        <p:spPr>
          <a:xfrm>
            <a:off x="1282095" y="2453602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96"/>
          <p:cNvSpPr/>
          <p:nvPr/>
        </p:nvSpPr>
        <p:spPr>
          <a:xfrm>
            <a:off x="1313985" y="3088730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96"/>
          <p:cNvSpPr txBox="1">
            <a:spLocks noGrp="1"/>
          </p:cNvSpPr>
          <p:nvPr>
            <p:ph type="subTitle" idx="13"/>
          </p:nvPr>
        </p:nvSpPr>
        <p:spPr>
          <a:xfrm>
            <a:off x="3597834" y="3015380"/>
            <a:ext cx="404681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與全台校園積極爭取合作機會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讓更多人看見AttenDeer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3" name="Google Shape;2083;p96"/>
          <p:cNvSpPr txBox="1">
            <a:spLocks noGrp="1"/>
          </p:cNvSpPr>
          <p:nvPr>
            <p:ph type="title" idx="9"/>
          </p:nvPr>
        </p:nvSpPr>
        <p:spPr>
          <a:xfrm>
            <a:off x="1427417" y="3161630"/>
            <a:ext cx="152408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校園合作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4" name="Google Shape;2084;p96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後期目標-優化、維護、行銷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5" name="Google Shape;2085;p96"/>
          <p:cNvSpPr txBox="1">
            <a:spLocks noGrp="1"/>
          </p:cNvSpPr>
          <p:nvPr>
            <p:ph type="title" idx="2"/>
          </p:nvPr>
        </p:nvSpPr>
        <p:spPr>
          <a:xfrm>
            <a:off x="1366743" y="1922891"/>
            <a:ext cx="1631223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系統維護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6" name="Google Shape;2086;p96"/>
          <p:cNvSpPr txBox="1">
            <a:spLocks noGrp="1"/>
          </p:cNvSpPr>
          <p:nvPr>
            <p:ph type="subTitle" idx="1"/>
          </p:nvPr>
        </p:nvSpPr>
        <p:spPr>
          <a:xfrm>
            <a:off x="3597835" y="1785675"/>
            <a:ext cx="404681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持續偵錯、除錯，提升使用者滿意度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7" name="Google Shape;2087;p96"/>
          <p:cNvSpPr txBox="1">
            <a:spLocks noGrp="1"/>
          </p:cNvSpPr>
          <p:nvPr>
            <p:ph type="title" idx="3"/>
          </p:nvPr>
        </p:nvSpPr>
        <p:spPr>
          <a:xfrm>
            <a:off x="1375355" y="2526502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持續優化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8" name="Google Shape;2088;p96"/>
          <p:cNvSpPr txBox="1">
            <a:spLocks noGrp="1"/>
          </p:cNvSpPr>
          <p:nvPr>
            <p:ph type="subTitle" idx="4"/>
          </p:nvPr>
        </p:nvSpPr>
        <p:spPr>
          <a:xfrm>
            <a:off x="3597835" y="2374142"/>
            <a:ext cx="404681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持續開發更多實用功能，並且優化程式運行</a:t>
            </a:r>
            <a:endParaRPr sz="13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9" name="Google Shape;2089;p96"/>
          <p:cNvSpPr/>
          <p:nvPr/>
        </p:nvSpPr>
        <p:spPr>
          <a:xfrm>
            <a:off x="2872510" y="1849991"/>
            <a:ext cx="338100" cy="338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96"/>
          <p:cNvSpPr/>
          <p:nvPr/>
        </p:nvSpPr>
        <p:spPr>
          <a:xfrm>
            <a:off x="2907251" y="2453602"/>
            <a:ext cx="338100" cy="338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96"/>
          <p:cNvSpPr/>
          <p:nvPr/>
        </p:nvSpPr>
        <p:spPr>
          <a:xfrm>
            <a:off x="2928291" y="3088730"/>
            <a:ext cx="338100" cy="33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2" name="Google Shape;2092;p96"/>
          <p:cNvGrpSpPr/>
          <p:nvPr/>
        </p:nvGrpSpPr>
        <p:grpSpPr>
          <a:xfrm>
            <a:off x="2951497" y="1920047"/>
            <a:ext cx="198994" cy="197916"/>
            <a:chOff x="2378697" y="1566649"/>
            <a:chExt cx="373207" cy="371185"/>
          </a:xfrm>
        </p:grpSpPr>
        <p:sp>
          <p:nvSpPr>
            <p:cNvPr id="2093" name="Google Shape;2093;p96"/>
            <p:cNvSpPr/>
            <p:nvPr/>
          </p:nvSpPr>
          <p:spPr>
            <a:xfrm>
              <a:off x="2523930" y="1725254"/>
              <a:ext cx="88833" cy="87997"/>
            </a:xfrm>
            <a:custGeom>
              <a:avLst/>
              <a:gdLst/>
              <a:ahLst/>
              <a:cxnLst/>
              <a:rect l="l" t="t" r="r" b="b"/>
              <a:pathLst>
                <a:path w="3295" h="3264" extrusionOk="0">
                  <a:moveTo>
                    <a:pt x="2151" y="0"/>
                  </a:moveTo>
                  <a:lnTo>
                    <a:pt x="1715" y="436"/>
                  </a:lnTo>
                  <a:cubicBezTo>
                    <a:pt x="1625" y="526"/>
                    <a:pt x="1549" y="632"/>
                    <a:pt x="1475" y="753"/>
                  </a:cubicBezTo>
                  <a:lnTo>
                    <a:pt x="722" y="2016"/>
                  </a:lnTo>
                  <a:lnTo>
                    <a:pt x="151" y="2572"/>
                  </a:lnTo>
                  <a:cubicBezTo>
                    <a:pt x="0" y="2739"/>
                    <a:pt x="0" y="2994"/>
                    <a:pt x="165" y="3160"/>
                  </a:cubicBezTo>
                  <a:cubicBezTo>
                    <a:pt x="242" y="3230"/>
                    <a:pt x="338" y="3264"/>
                    <a:pt x="434" y="3264"/>
                  </a:cubicBezTo>
                  <a:cubicBezTo>
                    <a:pt x="545" y="3264"/>
                    <a:pt x="656" y="3218"/>
                    <a:pt x="737" y="3130"/>
                  </a:cubicBezTo>
                  <a:lnTo>
                    <a:pt x="1294" y="2572"/>
                  </a:lnTo>
                  <a:lnTo>
                    <a:pt x="2558" y="1820"/>
                  </a:lnTo>
                  <a:cubicBezTo>
                    <a:pt x="2662" y="1746"/>
                    <a:pt x="2768" y="1670"/>
                    <a:pt x="2859" y="1579"/>
                  </a:cubicBezTo>
                  <a:lnTo>
                    <a:pt x="3294" y="1144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96"/>
            <p:cNvSpPr/>
            <p:nvPr/>
          </p:nvSpPr>
          <p:spPr>
            <a:xfrm>
              <a:off x="2697094" y="1588244"/>
              <a:ext cx="54810" cy="52653"/>
            </a:xfrm>
            <a:custGeom>
              <a:avLst/>
              <a:gdLst/>
              <a:ahLst/>
              <a:cxnLst/>
              <a:rect l="l" t="t" r="r" b="b"/>
              <a:pathLst>
                <a:path w="2033" h="1953" extrusionOk="0">
                  <a:moveTo>
                    <a:pt x="1145" y="0"/>
                  </a:moveTo>
                  <a:cubicBezTo>
                    <a:pt x="938" y="0"/>
                    <a:pt x="731" y="79"/>
                    <a:pt x="573" y="238"/>
                  </a:cubicBezTo>
                  <a:lnTo>
                    <a:pt x="1" y="809"/>
                  </a:lnTo>
                  <a:lnTo>
                    <a:pt x="1144" y="1953"/>
                  </a:lnTo>
                  <a:lnTo>
                    <a:pt x="1716" y="1381"/>
                  </a:lnTo>
                  <a:cubicBezTo>
                    <a:pt x="2033" y="1065"/>
                    <a:pt x="2033" y="553"/>
                    <a:pt x="1716" y="238"/>
                  </a:cubicBezTo>
                  <a:cubicBezTo>
                    <a:pt x="1558" y="79"/>
                    <a:pt x="1352" y="0"/>
                    <a:pt x="1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96"/>
            <p:cNvSpPr/>
            <p:nvPr/>
          </p:nvSpPr>
          <p:spPr>
            <a:xfrm>
              <a:off x="2597315" y="1625475"/>
              <a:ext cx="115227" cy="115227"/>
            </a:xfrm>
            <a:custGeom>
              <a:avLst/>
              <a:gdLst/>
              <a:ahLst/>
              <a:cxnLst/>
              <a:rect l="l" t="t" r="r" b="b"/>
              <a:pathLst>
                <a:path w="4274" h="4274" extrusionOk="0">
                  <a:moveTo>
                    <a:pt x="3146" y="0"/>
                  </a:moveTo>
                  <a:lnTo>
                    <a:pt x="1" y="3130"/>
                  </a:lnTo>
                  <a:lnTo>
                    <a:pt x="1144" y="4273"/>
                  </a:lnTo>
                  <a:lnTo>
                    <a:pt x="4274" y="1144"/>
                  </a:lnTo>
                  <a:lnTo>
                    <a:pt x="3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96"/>
            <p:cNvSpPr/>
            <p:nvPr/>
          </p:nvSpPr>
          <p:spPr>
            <a:xfrm>
              <a:off x="2384763" y="1572742"/>
              <a:ext cx="59689" cy="59231"/>
            </a:xfrm>
            <a:custGeom>
              <a:avLst/>
              <a:gdLst/>
              <a:ahLst/>
              <a:cxnLst/>
              <a:rect l="l" t="t" r="r" b="b"/>
              <a:pathLst>
                <a:path w="2214" h="2197" extrusionOk="0">
                  <a:moveTo>
                    <a:pt x="2213" y="0"/>
                  </a:moveTo>
                  <a:lnTo>
                    <a:pt x="1" y="2197"/>
                  </a:lnTo>
                  <a:lnTo>
                    <a:pt x="2213" y="2197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96"/>
            <p:cNvSpPr/>
            <p:nvPr/>
          </p:nvSpPr>
          <p:spPr>
            <a:xfrm>
              <a:off x="2378697" y="1566649"/>
              <a:ext cx="284509" cy="371185"/>
            </a:xfrm>
            <a:custGeom>
              <a:avLst/>
              <a:gdLst/>
              <a:ahLst/>
              <a:cxnLst/>
              <a:rect l="l" t="t" r="r" b="b"/>
              <a:pathLst>
                <a:path w="10553" h="13768" extrusionOk="0">
                  <a:moveTo>
                    <a:pt x="3251" y="0"/>
                  </a:moveTo>
                  <a:lnTo>
                    <a:pt x="3251" y="2814"/>
                  </a:lnTo>
                  <a:cubicBezTo>
                    <a:pt x="3251" y="3039"/>
                    <a:pt x="3070" y="3220"/>
                    <a:pt x="2844" y="3220"/>
                  </a:cubicBezTo>
                  <a:lnTo>
                    <a:pt x="1" y="3220"/>
                  </a:lnTo>
                  <a:lnTo>
                    <a:pt x="1" y="12157"/>
                  </a:lnTo>
                  <a:cubicBezTo>
                    <a:pt x="1" y="13045"/>
                    <a:pt x="737" y="13767"/>
                    <a:pt x="1626" y="13767"/>
                  </a:cubicBezTo>
                  <a:cubicBezTo>
                    <a:pt x="2513" y="13767"/>
                    <a:pt x="3251" y="13015"/>
                    <a:pt x="3251" y="12127"/>
                  </a:cubicBezTo>
                  <a:lnTo>
                    <a:pt x="3251" y="10939"/>
                  </a:lnTo>
                  <a:cubicBezTo>
                    <a:pt x="3251" y="10712"/>
                    <a:pt x="3431" y="10532"/>
                    <a:pt x="3656" y="10532"/>
                  </a:cubicBezTo>
                  <a:lnTo>
                    <a:pt x="10533" y="10532"/>
                  </a:lnTo>
                  <a:lnTo>
                    <a:pt x="10533" y="6319"/>
                  </a:lnTo>
                  <a:lnTo>
                    <a:pt x="8817" y="8034"/>
                  </a:lnTo>
                  <a:cubicBezTo>
                    <a:pt x="8817" y="8034"/>
                    <a:pt x="8471" y="8321"/>
                    <a:pt x="8350" y="8395"/>
                  </a:cubicBezTo>
                  <a:lnTo>
                    <a:pt x="7177" y="9103"/>
                  </a:lnTo>
                  <a:lnTo>
                    <a:pt x="6681" y="9599"/>
                  </a:lnTo>
                  <a:cubicBezTo>
                    <a:pt x="6453" y="9827"/>
                    <a:pt x="6150" y="9949"/>
                    <a:pt x="5839" y="9949"/>
                  </a:cubicBezTo>
                  <a:cubicBezTo>
                    <a:pt x="5575" y="9949"/>
                    <a:pt x="5305" y="9861"/>
                    <a:pt x="5071" y="9675"/>
                  </a:cubicBezTo>
                  <a:lnTo>
                    <a:pt x="2047" y="9675"/>
                  </a:lnTo>
                  <a:cubicBezTo>
                    <a:pt x="1836" y="9675"/>
                    <a:pt x="1640" y="9509"/>
                    <a:pt x="1640" y="9298"/>
                  </a:cubicBezTo>
                  <a:cubicBezTo>
                    <a:pt x="1626" y="9057"/>
                    <a:pt x="1806" y="8877"/>
                    <a:pt x="2047" y="8877"/>
                  </a:cubicBezTo>
                  <a:lnTo>
                    <a:pt x="4635" y="8877"/>
                  </a:lnTo>
                  <a:cubicBezTo>
                    <a:pt x="4619" y="8832"/>
                    <a:pt x="4619" y="8786"/>
                    <a:pt x="4619" y="8742"/>
                  </a:cubicBezTo>
                  <a:cubicBezTo>
                    <a:pt x="4619" y="8501"/>
                    <a:pt x="4695" y="8260"/>
                    <a:pt x="4830" y="8064"/>
                  </a:cubicBezTo>
                  <a:lnTo>
                    <a:pt x="2047" y="8064"/>
                  </a:lnTo>
                  <a:cubicBezTo>
                    <a:pt x="1836" y="8064"/>
                    <a:pt x="1640" y="7899"/>
                    <a:pt x="1640" y="7673"/>
                  </a:cubicBezTo>
                  <a:cubicBezTo>
                    <a:pt x="1626" y="7448"/>
                    <a:pt x="1806" y="7252"/>
                    <a:pt x="2047" y="7252"/>
                  </a:cubicBezTo>
                  <a:lnTo>
                    <a:pt x="5552" y="7252"/>
                  </a:lnTo>
                  <a:lnTo>
                    <a:pt x="6033" y="6455"/>
                  </a:lnTo>
                  <a:lnTo>
                    <a:pt x="2047" y="6455"/>
                  </a:lnTo>
                  <a:cubicBezTo>
                    <a:pt x="1836" y="6455"/>
                    <a:pt x="1640" y="6289"/>
                    <a:pt x="1640" y="6064"/>
                  </a:cubicBezTo>
                  <a:cubicBezTo>
                    <a:pt x="1626" y="5838"/>
                    <a:pt x="1806" y="5643"/>
                    <a:pt x="2047" y="5643"/>
                  </a:cubicBezTo>
                  <a:lnTo>
                    <a:pt x="6635" y="5643"/>
                  </a:lnTo>
                  <a:lnTo>
                    <a:pt x="7448" y="4830"/>
                  </a:lnTo>
                  <a:lnTo>
                    <a:pt x="2047" y="4830"/>
                  </a:lnTo>
                  <a:cubicBezTo>
                    <a:pt x="1836" y="4830"/>
                    <a:pt x="1640" y="4664"/>
                    <a:pt x="1640" y="4453"/>
                  </a:cubicBezTo>
                  <a:cubicBezTo>
                    <a:pt x="1626" y="4228"/>
                    <a:pt x="1806" y="4032"/>
                    <a:pt x="2047" y="4032"/>
                  </a:cubicBezTo>
                  <a:lnTo>
                    <a:pt x="8260" y="4032"/>
                  </a:lnTo>
                  <a:lnTo>
                    <a:pt x="9058" y="3220"/>
                  </a:lnTo>
                  <a:lnTo>
                    <a:pt x="4469" y="3220"/>
                  </a:lnTo>
                  <a:cubicBezTo>
                    <a:pt x="4258" y="3220"/>
                    <a:pt x="4063" y="3055"/>
                    <a:pt x="4063" y="2844"/>
                  </a:cubicBezTo>
                  <a:cubicBezTo>
                    <a:pt x="4047" y="2603"/>
                    <a:pt x="4228" y="2423"/>
                    <a:pt x="4454" y="2423"/>
                  </a:cubicBezTo>
                  <a:lnTo>
                    <a:pt x="9871" y="2423"/>
                  </a:lnTo>
                  <a:cubicBezTo>
                    <a:pt x="9941" y="2337"/>
                    <a:pt x="10553" y="1739"/>
                    <a:pt x="10541" y="1739"/>
                  </a:cubicBezTo>
                  <a:lnTo>
                    <a:pt x="10541" y="1739"/>
                  </a:lnTo>
                  <a:cubicBezTo>
                    <a:pt x="10540" y="1739"/>
                    <a:pt x="10537" y="1741"/>
                    <a:pt x="10533" y="1745"/>
                  </a:cubicBezTo>
                  <a:lnTo>
                    <a:pt x="10533" y="391"/>
                  </a:lnTo>
                  <a:cubicBezTo>
                    <a:pt x="10533" y="181"/>
                    <a:pt x="10352" y="0"/>
                    <a:pt x="10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96"/>
            <p:cNvSpPr/>
            <p:nvPr/>
          </p:nvSpPr>
          <p:spPr>
            <a:xfrm>
              <a:off x="2471196" y="1872483"/>
              <a:ext cx="235280" cy="65351"/>
            </a:xfrm>
            <a:custGeom>
              <a:avLst/>
              <a:gdLst/>
              <a:ahLst/>
              <a:cxnLst/>
              <a:rect l="l" t="t" r="r" b="b"/>
              <a:pathLst>
                <a:path w="8727" h="2424" extrusionOk="0">
                  <a:moveTo>
                    <a:pt x="632" y="0"/>
                  </a:moveTo>
                  <a:lnTo>
                    <a:pt x="632" y="813"/>
                  </a:lnTo>
                  <a:cubicBezTo>
                    <a:pt x="632" y="1430"/>
                    <a:pt x="376" y="1986"/>
                    <a:pt x="0" y="2423"/>
                  </a:cubicBezTo>
                  <a:lnTo>
                    <a:pt x="7507" y="2423"/>
                  </a:lnTo>
                  <a:cubicBezTo>
                    <a:pt x="8185" y="2423"/>
                    <a:pt x="8726" y="1881"/>
                    <a:pt x="8726" y="1219"/>
                  </a:cubicBezTo>
                  <a:lnTo>
                    <a:pt x="8726" y="407"/>
                  </a:lnTo>
                  <a:cubicBezTo>
                    <a:pt x="8726" y="181"/>
                    <a:pt x="8546" y="0"/>
                    <a:pt x="8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9" name="Google Shape;2099;p96"/>
          <p:cNvGrpSpPr/>
          <p:nvPr/>
        </p:nvGrpSpPr>
        <p:grpSpPr>
          <a:xfrm>
            <a:off x="2998079" y="3147089"/>
            <a:ext cx="198988" cy="221465"/>
            <a:chOff x="5614355" y="2113128"/>
            <a:chExt cx="336299" cy="374286"/>
          </a:xfrm>
        </p:grpSpPr>
        <p:sp>
          <p:nvSpPr>
            <p:cNvPr id="2100" name="Google Shape;2100;p96"/>
            <p:cNvSpPr/>
            <p:nvPr/>
          </p:nvSpPr>
          <p:spPr>
            <a:xfrm>
              <a:off x="5729151" y="2222612"/>
              <a:ext cx="67373" cy="87970"/>
            </a:xfrm>
            <a:custGeom>
              <a:avLst/>
              <a:gdLst/>
              <a:ahLst/>
              <a:cxnLst/>
              <a:rect l="l" t="t" r="r" b="b"/>
              <a:pathLst>
                <a:path w="2499" h="3263" extrusionOk="0">
                  <a:moveTo>
                    <a:pt x="1273" y="1"/>
                  </a:moveTo>
                  <a:cubicBezTo>
                    <a:pt x="1187" y="1"/>
                    <a:pt x="1098" y="10"/>
                    <a:pt x="1008" y="28"/>
                  </a:cubicBezTo>
                  <a:cubicBezTo>
                    <a:pt x="542" y="133"/>
                    <a:pt x="196" y="524"/>
                    <a:pt x="105" y="915"/>
                  </a:cubicBezTo>
                  <a:cubicBezTo>
                    <a:pt x="1" y="1306"/>
                    <a:pt x="91" y="1713"/>
                    <a:pt x="362" y="2028"/>
                  </a:cubicBezTo>
                  <a:cubicBezTo>
                    <a:pt x="693" y="2405"/>
                    <a:pt x="873" y="2826"/>
                    <a:pt x="873" y="3262"/>
                  </a:cubicBezTo>
                  <a:lnTo>
                    <a:pt x="1686" y="3262"/>
                  </a:lnTo>
                  <a:lnTo>
                    <a:pt x="1686" y="3188"/>
                  </a:lnTo>
                  <a:cubicBezTo>
                    <a:pt x="1686" y="2781"/>
                    <a:pt x="1851" y="2390"/>
                    <a:pt x="2167" y="2059"/>
                  </a:cubicBezTo>
                  <a:cubicBezTo>
                    <a:pt x="2378" y="1833"/>
                    <a:pt x="2498" y="1533"/>
                    <a:pt x="2498" y="1232"/>
                  </a:cubicBezTo>
                  <a:cubicBezTo>
                    <a:pt x="2498" y="563"/>
                    <a:pt x="1963" y="1"/>
                    <a:pt x="1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96"/>
            <p:cNvSpPr/>
            <p:nvPr/>
          </p:nvSpPr>
          <p:spPr>
            <a:xfrm>
              <a:off x="5614355" y="2113128"/>
              <a:ext cx="336299" cy="374286"/>
            </a:xfrm>
            <a:custGeom>
              <a:avLst/>
              <a:gdLst/>
              <a:ahLst/>
              <a:cxnLst/>
              <a:rect l="l" t="t" r="r" b="b"/>
              <a:pathLst>
                <a:path w="12474" h="13883" extrusionOk="0">
                  <a:moveTo>
                    <a:pt x="5537" y="2434"/>
                  </a:moveTo>
                  <a:cubicBezTo>
                    <a:pt x="5763" y="2434"/>
                    <a:pt x="5944" y="2629"/>
                    <a:pt x="5944" y="2840"/>
                  </a:cubicBezTo>
                  <a:lnTo>
                    <a:pt x="5944" y="3307"/>
                  </a:lnTo>
                  <a:cubicBezTo>
                    <a:pt x="6199" y="3351"/>
                    <a:pt x="6440" y="3457"/>
                    <a:pt x="6650" y="3608"/>
                  </a:cubicBezTo>
                  <a:lnTo>
                    <a:pt x="6981" y="3277"/>
                  </a:lnTo>
                  <a:cubicBezTo>
                    <a:pt x="7056" y="3194"/>
                    <a:pt x="7158" y="3152"/>
                    <a:pt x="7262" y="3152"/>
                  </a:cubicBezTo>
                  <a:cubicBezTo>
                    <a:pt x="7365" y="3152"/>
                    <a:pt x="7470" y="3194"/>
                    <a:pt x="7553" y="3277"/>
                  </a:cubicBezTo>
                  <a:cubicBezTo>
                    <a:pt x="7703" y="3427"/>
                    <a:pt x="7703" y="3698"/>
                    <a:pt x="7553" y="3848"/>
                  </a:cubicBezTo>
                  <a:lnTo>
                    <a:pt x="7222" y="4179"/>
                  </a:lnTo>
                  <a:cubicBezTo>
                    <a:pt x="7372" y="4390"/>
                    <a:pt x="7478" y="4631"/>
                    <a:pt x="7523" y="4886"/>
                  </a:cubicBezTo>
                  <a:lnTo>
                    <a:pt x="7974" y="4886"/>
                  </a:lnTo>
                  <a:cubicBezTo>
                    <a:pt x="8200" y="4886"/>
                    <a:pt x="8381" y="5066"/>
                    <a:pt x="8381" y="5293"/>
                  </a:cubicBezTo>
                  <a:cubicBezTo>
                    <a:pt x="8381" y="5518"/>
                    <a:pt x="8200" y="5698"/>
                    <a:pt x="7974" y="5698"/>
                  </a:cubicBezTo>
                  <a:lnTo>
                    <a:pt x="7523" y="5698"/>
                  </a:lnTo>
                  <a:cubicBezTo>
                    <a:pt x="7448" y="6059"/>
                    <a:pt x="7282" y="6406"/>
                    <a:pt x="7027" y="6677"/>
                  </a:cubicBezTo>
                  <a:cubicBezTo>
                    <a:pt x="6907" y="6812"/>
                    <a:pt x="6756" y="7008"/>
                    <a:pt x="6756" y="7249"/>
                  </a:cubicBezTo>
                  <a:lnTo>
                    <a:pt x="6756" y="7730"/>
                  </a:lnTo>
                  <a:cubicBezTo>
                    <a:pt x="6756" y="7955"/>
                    <a:pt x="6576" y="8136"/>
                    <a:pt x="6349" y="8136"/>
                  </a:cubicBezTo>
                  <a:lnTo>
                    <a:pt x="4724" y="8136"/>
                  </a:lnTo>
                  <a:cubicBezTo>
                    <a:pt x="4499" y="8136"/>
                    <a:pt x="4319" y="7955"/>
                    <a:pt x="4319" y="7730"/>
                  </a:cubicBezTo>
                  <a:lnTo>
                    <a:pt x="4319" y="7339"/>
                  </a:lnTo>
                  <a:cubicBezTo>
                    <a:pt x="4319" y="7113"/>
                    <a:pt x="4213" y="6857"/>
                    <a:pt x="4002" y="6617"/>
                  </a:cubicBezTo>
                  <a:cubicBezTo>
                    <a:pt x="3761" y="6346"/>
                    <a:pt x="3627" y="6029"/>
                    <a:pt x="3551" y="5698"/>
                  </a:cubicBezTo>
                  <a:lnTo>
                    <a:pt x="3099" y="5698"/>
                  </a:lnTo>
                  <a:cubicBezTo>
                    <a:pt x="2874" y="5698"/>
                    <a:pt x="2694" y="5518"/>
                    <a:pt x="2694" y="5293"/>
                  </a:cubicBezTo>
                  <a:cubicBezTo>
                    <a:pt x="2694" y="5066"/>
                    <a:pt x="2874" y="4886"/>
                    <a:pt x="3099" y="4886"/>
                  </a:cubicBezTo>
                  <a:lnTo>
                    <a:pt x="3551" y="4886"/>
                  </a:lnTo>
                  <a:cubicBezTo>
                    <a:pt x="3566" y="4841"/>
                    <a:pt x="3566" y="4811"/>
                    <a:pt x="3566" y="4781"/>
                  </a:cubicBezTo>
                  <a:cubicBezTo>
                    <a:pt x="3627" y="4555"/>
                    <a:pt x="3731" y="4360"/>
                    <a:pt x="3852" y="4179"/>
                  </a:cubicBezTo>
                  <a:lnTo>
                    <a:pt x="3521" y="3848"/>
                  </a:lnTo>
                  <a:cubicBezTo>
                    <a:pt x="3370" y="3698"/>
                    <a:pt x="3370" y="3427"/>
                    <a:pt x="3521" y="3277"/>
                  </a:cubicBezTo>
                  <a:cubicBezTo>
                    <a:pt x="3604" y="3194"/>
                    <a:pt x="3709" y="3152"/>
                    <a:pt x="3814" y="3152"/>
                  </a:cubicBezTo>
                  <a:cubicBezTo>
                    <a:pt x="3920" y="3152"/>
                    <a:pt x="4025" y="3194"/>
                    <a:pt x="4108" y="3277"/>
                  </a:cubicBezTo>
                  <a:lnTo>
                    <a:pt x="4423" y="3608"/>
                  </a:lnTo>
                  <a:cubicBezTo>
                    <a:pt x="4634" y="3472"/>
                    <a:pt x="4860" y="3351"/>
                    <a:pt x="5101" y="3307"/>
                  </a:cubicBezTo>
                  <a:cubicBezTo>
                    <a:pt x="5108" y="3299"/>
                    <a:pt x="5112" y="3299"/>
                    <a:pt x="5116" y="3299"/>
                  </a:cubicBezTo>
                  <a:cubicBezTo>
                    <a:pt x="5119" y="3299"/>
                    <a:pt x="5123" y="3299"/>
                    <a:pt x="5131" y="3291"/>
                  </a:cubicBezTo>
                  <a:lnTo>
                    <a:pt x="5131" y="2840"/>
                  </a:lnTo>
                  <a:cubicBezTo>
                    <a:pt x="5131" y="2629"/>
                    <a:pt x="5312" y="2434"/>
                    <a:pt x="5537" y="2434"/>
                  </a:cubicBezTo>
                  <a:close/>
                  <a:moveTo>
                    <a:pt x="6349" y="8948"/>
                  </a:moveTo>
                  <a:cubicBezTo>
                    <a:pt x="6576" y="8948"/>
                    <a:pt x="6756" y="9129"/>
                    <a:pt x="6756" y="9355"/>
                  </a:cubicBezTo>
                  <a:cubicBezTo>
                    <a:pt x="6756" y="9580"/>
                    <a:pt x="6576" y="9761"/>
                    <a:pt x="6349" y="9761"/>
                  </a:cubicBezTo>
                  <a:lnTo>
                    <a:pt x="4724" y="9761"/>
                  </a:lnTo>
                  <a:cubicBezTo>
                    <a:pt x="4499" y="9761"/>
                    <a:pt x="4319" y="9580"/>
                    <a:pt x="4319" y="9355"/>
                  </a:cubicBezTo>
                  <a:cubicBezTo>
                    <a:pt x="4319" y="9129"/>
                    <a:pt x="4499" y="8948"/>
                    <a:pt x="4724" y="8948"/>
                  </a:cubicBezTo>
                  <a:close/>
                  <a:moveTo>
                    <a:pt x="5534" y="0"/>
                  </a:moveTo>
                  <a:cubicBezTo>
                    <a:pt x="5166" y="0"/>
                    <a:pt x="4789" y="38"/>
                    <a:pt x="4409" y="117"/>
                  </a:cubicBezTo>
                  <a:cubicBezTo>
                    <a:pt x="2407" y="538"/>
                    <a:pt x="782" y="2163"/>
                    <a:pt x="361" y="4179"/>
                  </a:cubicBezTo>
                  <a:cubicBezTo>
                    <a:pt x="0" y="6015"/>
                    <a:pt x="557" y="7835"/>
                    <a:pt x="1881" y="9099"/>
                  </a:cubicBezTo>
                  <a:lnTo>
                    <a:pt x="1881" y="13477"/>
                  </a:lnTo>
                  <a:cubicBezTo>
                    <a:pt x="1881" y="13702"/>
                    <a:pt x="2062" y="13883"/>
                    <a:pt x="2287" y="13883"/>
                  </a:cubicBezTo>
                  <a:lnTo>
                    <a:pt x="7162" y="13883"/>
                  </a:lnTo>
                  <a:cubicBezTo>
                    <a:pt x="7388" y="13883"/>
                    <a:pt x="7569" y="13702"/>
                    <a:pt x="7569" y="13477"/>
                  </a:cubicBezTo>
                  <a:lnTo>
                    <a:pt x="7569" y="11385"/>
                  </a:lnTo>
                  <a:lnTo>
                    <a:pt x="9599" y="11385"/>
                  </a:lnTo>
                  <a:cubicBezTo>
                    <a:pt x="10277" y="11385"/>
                    <a:pt x="10818" y="10844"/>
                    <a:pt x="10818" y="10167"/>
                  </a:cubicBezTo>
                  <a:lnTo>
                    <a:pt x="10818" y="8783"/>
                  </a:lnTo>
                  <a:lnTo>
                    <a:pt x="12233" y="8091"/>
                  </a:lnTo>
                  <a:cubicBezTo>
                    <a:pt x="12337" y="8031"/>
                    <a:pt x="12413" y="7941"/>
                    <a:pt x="12443" y="7835"/>
                  </a:cubicBezTo>
                  <a:cubicBezTo>
                    <a:pt x="12473" y="7714"/>
                    <a:pt x="12443" y="7594"/>
                    <a:pt x="12383" y="7504"/>
                  </a:cubicBezTo>
                  <a:lnTo>
                    <a:pt x="10818" y="5157"/>
                  </a:lnTo>
                  <a:cubicBezTo>
                    <a:pt x="10751" y="2266"/>
                    <a:pt x="8384" y="0"/>
                    <a:pt x="5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2" name="Google Shape;2102;p96"/>
          <p:cNvGrpSpPr/>
          <p:nvPr/>
        </p:nvGrpSpPr>
        <p:grpSpPr>
          <a:xfrm>
            <a:off x="2978320" y="2516832"/>
            <a:ext cx="198987" cy="199001"/>
            <a:chOff x="6428843" y="2117468"/>
            <a:chExt cx="384962" cy="384989"/>
          </a:xfrm>
        </p:grpSpPr>
        <p:sp>
          <p:nvSpPr>
            <p:cNvPr id="2103" name="Google Shape;2103;p96"/>
            <p:cNvSpPr/>
            <p:nvPr/>
          </p:nvSpPr>
          <p:spPr>
            <a:xfrm>
              <a:off x="6610176" y="2254183"/>
              <a:ext cx="22296" cy="22727"/>
            </a:xfrm>
            <a:custGeom>
              <a:avLst/>
              <a:gdLst/>
              <a:ahLst/>
              <a:cxnLst/>
              <a:rect l="l" t="t" r="r" b="b"/>
              <a:pathLst>
                <a:path w="827" h="843" extrusionOk="0">
                  <a:moveTo>
                    <a:pt x="421" y="0"/>
                  </a:moveTo>
                  <a:cubicBezTo>
                    <a:pt x="181" y="0"/>
                    <a:pt x="0" y="195"/>
                    <a:pt x="0" y="422"/>
                  </a:cubicBezTo>
                  <a:cubicBezTo>
                    <a:pt x="0" y="647"/>
                    <a:pt x="181" y="843"/>
                    <a:pt x="421" y="843"/>
                  </a:cubicBezTo>
                  <a:cubicBezTo>
                    <a:pt x="646" y="843"/>
                    <a:pt x="827" y="647"/>
                    <a:pt x="827" y="422"/>
                  </a:cubicBezTo>
                  <a:cubicBezTo>
                    <a:pt x="827" y="195"/>
                    <a:pt x="646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96"/>
            <p:cNvSpPr/>
            <p:nvPr/>
          </p:nvSpPr>
          <p:spPr>
            <a:xfrm>
              <a:off x="6428843" y="2254182"/>
              <a:ext cx="384962" cy="248275"/>
            </a:xfrm>
            <a:custGeom>
              <a:avLst/>
              <a:gdLst/>
              <a:ahLst/>
              <a:cxnLst/>
              <a:rect l="l" t="t" r="r" b="b"/>
              <a:pathLst>
                <a:path w="14279" h="9209" extrusionOk="0">
                  <a:moveTo>
                    <a:pt x="452" y="0"/>
                  </a:moveTo>
                  <a:cubicBezTo>
                    <a:pt x="211" y="0"/>
                    <a:pt x="0" y="195"/>
                    <a:pt x="0" y="422"/>
                  </a:cubicBezTo>
                  <a:lnTo>
                    <a:pt x="0" y="2091"/>
                  </a:lnTo>
                  <a:cubicBezTo>
                    <a:pt x="0" y="2332"/>
                    <a:pt x="211" y="2512"/>
                    <a:pt x="452" y="2512"/>
                  </a:cubicBezTo>
                  <a:lnTo>
                    <a:pt x="888" y="2512"/>
                  </a:lnTo>
                  <a:cubicBezTo>
                    <a:pt x="1023" y="4665"/>
                    <a:pt x="2257" y="6514"/>
                    <a:pt x="4018" y="7538"/>
                  </a:cubicBezTo>
                  <a:lnTo>
                    <a:pt x="2543" y="7538"/>
                  </a:lnTo>
                  <a:lnTo>
                    <a:pt x="2543" y="7116"/>
                  </a:lnTo>
                  <a:cubicBezTo>
                    <a:pt x="2543" y="6891"/>
                    <a:pt x="2347" y="6695"/>
                    <a:pt x="2122" y="6695"/>
                  </a:cubicBezTo>
                  <a:lnTo>
                    <a:pt x="452" y="6695"/>
                  </a:lnTo>
                  <a:cubicBezTo>
                    <a:pt x="211" y="6695"/>
                    <a:pt x="0" y="6891"/>
                    <a:pt x="0" y="7116"/>
                  </a:cubicBezTo>
                  <a:lnTo>
                    <a:pt x="0" y="8787"/>
                  </a:lnTo>
                  <a:cubicBezTo>
                    <a:pt x="0" y="9028"/>
                    <a:pt x="211" y="9208"/>
                    <a:pt x="452" y="9208"/>
                  </a:cubicBezTo>
                  <a:lnTo>
                    <a:pt x="2122" y="9208"/>
                  </a:lnTo>
                  <a:cubicBezTo>
                    <a:pt x="2347" y="9208"/>
                    <a:pt x="2543" y="9028"/>
                    <a:pt x="2543" y="8787"/>
                  </a:cubicBezTo>
                  <a:lnTo>
                    <a:pt x="2543" y="8380"/>
                  </a:lnTo>
                  <a:lnTo>
                    <a:pt x="11751" y="8380"/>
                  </a:lnTo>
                  <a:lnTo>
                    <a:pt x="11751" y="8787"/>
                  </a:lnTo>
                  <a:cubicBezTo>
                    <a:pt x="11751" y="9028"/>
                    <a:pt x="11932" y="9208"/>
                    <a:pt x="12157" y="9208"/>
                  </a:cubicBezTo>
                  <a:lnTo>
                    <a:pt x="13842" y="9208"/>
                  </a:lnTo>
                  <a:cubicBezTo>
                    <a:pt x="14068" y="9208"/>
                    <a:pt x="14279" y="9028"/>
                    <a:pt x="14279" y="8787"/>
                  </a:cubicBezTo>
                  <a:lnTo>
                    <a:pt x="14279" y="7116"/>
                  </a:lnTo>
                  <a:cubicBezTo>
                    <a:pt x="14279" y="6891"/>
                    <a:pt x="14068" y="6695"/>
                    <a:pt x="13842" y="6695"/>
                  </a:cubicBezTo>
                  <a:lnTo>
                    <a:pt x="12157" y="6695"/>
                  </a:lnTo>
                  <a:cubicBezTo>
                    <a:pt x="11932" y="6695"/>
                    <a:pt x="11751" y="6891"/>
                    <a:pt x="11751" y="7116"/>
                  </a:cubicBezTo>
                  <a:lnTo>
                    <a:pt x="11751" y="7538"/>
                  </a:lnTo>
                  <a:lnTo>
                    <a:pt x="10261" y="7538"/>
                  </a:lnTo>
                  <a:cubicBezTo>
                    <a:pt x="12036" y="6514"/>
                    <a:pt x="13256" y="4665"/>
                    <a:pt x="13391" y="2512"/>
                  </a:cubicBezTo>
                  <a:lnTo>
                    <a:pt x="13842" y="2512"/>
                  </a:lnTo>
                  <a:cubicBezTo>
                    <a:pt x="14068" y="2512"/>
                    <a:pt x="14279" y="2332"/>
                    <a:pt x="14279" y="2091"/>
                  </a:cubicBezTo>
                  <a:lnTo>
                    <a:pt x="14279" y="422"/>
                  </a:lnTo>
                  <a:cubicBezTo>
                    <a:pt x="14279" y="195"/>
                    <a:pt x="14068" y="0"/>
                    <a:pt x="13842" y="0"/>
                  </a:cubicBezTo>
                  <a:lnTo>
                    <a:pt x="12157" y="0"/>
                  </a:lnTo>
                  <a:cubicBezTo>
                    <a:pt x="11932" y="0"/>
                    <a:pt x="11751" y="195"/>
                    <a:pt x="11751" y="422"/>
                  </a:cubicBezTo>
                  <a:lnTo>
                    <a:pt x="11751" y="2091"/>
                  </a:lnTo>
                  <a:cubicBezTo>
                    <a:pt x="11751" y="2332"/>
                    <a:pt x="11932" y="2512"/>
                    <a:pt x="12157" y="2512"/>
                  </a:cubicBezTo>
                  <a:lnTo>
                    <a:pt x="12564" y="2512"/>
                  </a:lnTo>
                  <a:cubicBezTo>
                    <a:pt x="12353" y="5327"/>
                    <a:pt x="10006" y="7538"/>
                    <a:pt x="7147" y="7538"/>
                  </a:cubicBezTo>
                  <a:cubicBezTo>
                    <a:pt x="4289" y="7538"/>
                    <a:pt x="1942" y="5327"/>
                    <a:pt x="1715" y="2512"/>
                  </a:cubicBezTo>
                  <a:lnTo>
                    <a:pt x="2122" y="2512"/>
                  </a:lnTo>
                  <a:cubicBezTo>
                    <a:pt x="2347" y="2512"/>
                    <a:pt x="2543" y="2332"/>
                    <a:pt x="2543" y="2091"/>
                  </a:cubicBezTo>
                  <a:lnTo>
                    <a:pt x="2543" y="422"/>
                  </a:lnTo>
                  <a:cubicBezTo>
                    <a:pt x="2543" y="195"/>
                    <a:pt x="2347" y="0"/>
                    <a:pt x="2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96"/>
            <p:cNvSpPr/>
            <p:nvPr/>
          </p:nvSpPr>
          <p:spPr>
            <a:xfrm>
              <a:off x="6565126" y="2117468"/>
              <a:ext cx="112801" cy="46695"/>
            </a:xfrm>
            <a:custGeom>
              <a:avLst/>
              <a:gdLst/>
              <a:ahLst/>
              <a:cxnLst/>
              <a:rect l="l" t="t" r="r" b="b"/>
              <a:pathLst>
                <a:path w="4184" h="1732" extrusionOk="0">
                  <a:moveTo>
                    <a:pt x="407" y="1"/>
                  </a:moveTo>
                  <a:cubicBezTo>
                    <a:pt x="181" y="1"/>
                    <a:pt x="0" y="181"/>
                    <a:pt x="0" y="422"/>
                  </a:cubicBezTo>
                  <a:lnTo>
                    <a:pt x="0" y="1731"/>
                  </a:lnTo>
                  <a:lnTo>
                    <a:pt x="4183" y="1731"/>
                  </a:lnTo>
                  <a:lnTo>
                    <a:pt x="4183" y="422"/>
                  </a:lnTo>
                  <a:cubicBezTo>
                    <a:pt x="4183" y="181"/>
                    <a:pt x="3988" y="1"/>
                    <a:pt x="37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96"/>
            <p:cNvSpPr/>
            <p:nvPr/>
          </p:nvSpPr>
          <p:spPr>
            <a:xfrm>
              <a:off x="6518890" y="2186432"/>
              <a:ext cx="205273" cy="247870"/>
            </a:xfrm>
            <a:custGeom>
              <a:avLst/>
              <a:gdLst/>
              <a:ahLst/>
              <a:cxnLst/>
              <a:rect l="l" t="t" r="r" b="b"/>
              <a:pathLst>
                <a:path w="7614" h="9194" extrusionOk="0">
                  <a:moveTo>
                    <a:pt x="1294" y="0"/>
                  </a:moveTo>
                  <a:cubicBezTo>
                    <a:pt x="1053" y="0"/>
                    <a:pt x="873" y="196"/>
                    <a:pt x="873" y="422"/>
                  </a:cubicBezTo>
                  <a:cubicBezTo>
                    <a:pt x="873" y="662"/>
                    <a:pt x="1053" y="843"/>
                    <a:pt x="1294" y="843"/>
                  </a:cubicBezTo>
                  <a:lnTo>
                    <a:pt x="1581" y="843"/>
                  </a:lnTo>
                  <a:cubicBezTo>
                    <a:pt x="1370" y="1836"/>
                    <a:pt x="889" y="2739"/>
                    <a:pt x="151" y="3476"/>
                  </a:cubicBezTo>
                  <a:cubicBezTo>
                    <a:pt x="0" y="3641"/>
                    <a:pt x="0" y="3898"/>
                    <a:pt x="151" y="4063"/>
                  </a:cubicBezTo>
                  <a:cubicBezTo>
                    <a:pt x="1415" y="5326"/>
                    <a:pt x="1942" y="6771"/>
                    <a:pt x="2558" y="8441"/>
                  </a:cubicBezTo>
                  <a:cubicBezTo>
                    <a:pt x="2648" y="8652"/>
                    <a:pt x="2739" y="8877"/>
                    <a:pt x="2814" y="9103"/>
                  </a:cubicBezTo>
                  <a:cubicBezTo>
                    <a:pt x="2995" y="9148"/>
                    <a:pt x="3190" y="9178"/>
                    <a:pt x="3386" y="9194"/>
                  </a:cubicBezTo>
                  <a:lnTo>
                    <a:pt x="3386" y="4108"/>
                  </a:lnTo>
                  <a:cubicBezTo>
                    <a:pt x="2889" y="3942"/>
                    <a:pt x="2544" y="3476"/>
                    <a:pt x="2544" y="2935"/>
                  </a:cubicBezTo>
                  <a:cubicBezTo>
                    <a:pt x="2544" y="2243"/>
                    <a:pt x="3115" y="1685"/>
                    <a:pt x="3807" y="1685"/>
                  </a:cubicBezTo>
                  <a:cubicBezTo>
                    <a:pt x="4499" y="1685"/>
                    <a:pt x="5056" y="2243"/>
                    <a:pt x="5056" y="2935"/>
                  </a:cubicBezTo>
                  <a:cubicBezTo>
                    <a:pt x="5056" y="3476"/>
                    <a:pt x="4710" y="3942"/>
                    <a:pt x="4213" y="4108"/>
                  </a:cubicBezTo>
                  <a:lnTo>
                    <a:pt x="4213" y="9194"/>
                  </a:lnTo>
                  <a:cubicBezTo>
                    <a:pt x="4409" y="9178"/>
                    <a:pt x="4604" y="9148"/>
                    <a:pt x="4785" y="9103"/>
                  </a:cubicBezTo>
                  <a:cubicBezTo>
                    <a:pt x="4875" y="8877"/>
                    <a:pt x="4951" y="8652"/>
                    <a:pt x="5041" y="8441"/>
                  </a:cubicBezTo>
                  <a:cubicBezTo>
                    <a:pt x="5657" y="6771"/>
                    <a:pt x="6185" y="5326"/>
                    <a:pt x="7448" y="4063"/>
                  </a:cubicBezTo>
                  <a:cubicBezTo>
                    <a:pt x="7613" y="3898"/>
                    <a:pt x="7613" y="3641"/>
                    <a:pt x="7448" y="3476"/>
                  </a:cubicBezTo>
                  <a:cubicBezTo>
                    <a:pt x="6711" y="2739"/>
                    <a:pt x="6229" y="1836"/>
                    <a:pt x="6018" y="843"/>
                  </a:cubicBezTo>
                  <a:lnTo>
                    <a:pt x="6305" y="843"/>
                  </a:lnTo>
                  <a:cubicBezTo>
                    <a:pt x="6546" y="843"/>
                    <a:pt x="6726" y="662"/>
                    <a:pt x="6726" y="422"/>
                  </a:cubicBezTo>
                  <a:cubicBezTo>
                    <a:pt x="6726" y="196"/>
                    <a:pt x="6546" y="0"/>
                    <a:pt x="63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7" name="Google Shape;2107;p96"/>
          <p:cNvSpPr/>
          <p:nvPr/>
        </p:nvSpPr>
        <p:spPr>
          <a:xfrm>
            <a:off x="1318462" y="3684888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96"/>
          <p:cNvSpPr txBox="1"/>
          <p:nvPr/>
        </p:nvSpPr>
        <p:spPr>
          <a:xfrm>
            <a:off x="3602311" y="3611538"/>
            <a:ext cx="404681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</a:pPr>
            <a:r>
              <a:rPr lang="en" sz="13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開發商業用版本，可提供各大企業行號使用</a:t>
            </a:r>
            <a:endParaRPr/>
          </a:p>
        </p:txBody>
      </p:sp>
      <p:sp>
        <p:nvSpPr>
          <p:cNvPr id="2109" name="Google Shape;2109;p96"/>
          <p:cNvSpPr txBox="1"/>
          <p:nvPr/>
        </p:nvSpPr>
        <p:spPr>
          <a:xfrm>
            <a:off x="1431894" y="3757788"/>
            <a:ext cx="152408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開發商業版</a:t>
            </a:r>
            <a:endParaRPr/>
          </a:p>
        </p:txBody>
      </p:sp>
      <p:sp>
        <p:nvSpPr>
          <p:cNvPr id="2110" name="Google Shape;2110;p96"/>
          <p:cNvSpPr/>
          <p:nvPr/>
        </p:nvSpPr>
        <p:spPr>
          <a:xfrm>
            <a:off x="2932768" y="3684888"/>
            <a:ext cx="338100" cy="33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56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1" name="Google Shape;2111;p96"/>
          <p:cNvGrpSpPr/>
          <p:nvPr/>
        </p:nvGrpSpPr>
        <p:grpSpPr>
          <a:xfrm>
            <a:off x="3008303" y="3757788"/>
            <a:ext cx="204858" cy="200911"/>
            <a:chOff x="7220227" y="2734286"/>
            <a:chExt cx="373585" cy="366386"/>
          </a:xfrm>
        </p:grpSpPr>
        <p:sp>
          <p:nvSpPr>
            <p:cNvPr id="2112" name="Google Shape;2112;p96"/>
            <p:cNvSpPr/>
            <p:nvPr/>
          </p:nvSpPr>
          <p:spPr>
            <a:xfrm>
              <a:off x="7485891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843" y="0"/>
                  </a:moveTo>
                  <a:lnTo>
                    <a:pt x="0" y="843"/>
                  </a:lnTo>
                  <a:lnTo>
                    <a:pt x="3657" y="4498"/>
                  </a:lnTo>
                  <a:cubicBezTo>
                    <a:pt x="4002" y="3882"/>
                    <a:pt x="3928" y="3084"/>
                    <a:pt x="3401" y="257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96"/>
            <p:cNvSpPr/>
            <p:nvPr/>
          </p:nvSpPr>
          <p:spPr>
            <a:xfrm>
              <a:off x="7448174" y="2996472"/>
              <a:ext cx="120916" cy="104200"/>
            </a:xfrm>
            <a:custGeom>
              <a:avLst/>
              <a:gdLst/>
              <a:ahLst/>
              <a:cxnLst/>
              <a:rect l="l" t="t" r="r" b="b"/>
              <a:pathLst>
                <a:path w="4485" h="3865" extrusionOk="0">
                  <a:moveTo>
                    <a:pt x="843" y="0"/>
                  </a:moveTo>
                  <a:lnTo>
                    <a:pt x="1" y="843"/>
                  </a:lnTo>
                  <a:lnTo>
                    <a:pt x="2559" y="3401"/>
                  </a:lnTo>
                  <a:cubicBezTo>
                    <a:pt x="2869" y="3711"/>
                    <a:pt x="3273" y="3864"/>
                    <a:pt x="3676" y="3864"/>
                  </a:cubicBezTo>
                  <a:cubicBezTo>
                    <a:pt x="3957" y="3864"/>
                    <a:pt x="4237" y="3790"/>
                    <a:pt x="4484" y="3641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96"/>
            <p:cNvSpPr/>
            <p:nvPr/>
          </p:nvSpPr>
          <p:spPr>
            <a:xfrm>
              <a:off x="7398271" y="2909877"/>
              <a:ext cx="95358" cy="94306"/>
            </a:xfrm>
            <a:custGeom>
              <a:avLst/>
              <a:gdLst/>
              <a:ahLst/>
              <a:cxnLst/>
              <a:rect l="l" t="t" r="r" b="b"/>
              <a:pathLst>
                <a:path w="3537" h="3498" extrusionOk="0">
                  <a:moveTo>
                    <a:pt x="2130" y="0"/>
                  </a:moveTo>
                  <a:cubicBezTo>
                    <a:pt x="2028" y="0"/>
                    <a:pt x="1927" y="38"/>
                    <a:pt x="1852" y="113"/>
                  </a:cubicBezTo>
                  <a:lnTo>
                    <a:pt x="151" y="1798"/>
                  </a:lnTo>
                  <a:cubicBezTo>
                    <a:pt x="1" y="1963"/>
                    <a:pt x="1" y="2204"/>
                    <a:pt x="151" y="2370"/>
                  </a:cubicBezTo>
                  <a:lnTo>
                    <a:pt x="1280" y="3498"/>
                  </a:lnTo>
                  <a:lnTo>
                    <a:pt x="3537" y="1241"/>
                  </a:lnTo>
                  <a:lnTo>
                    <a:pt x="2408" y="113"/>
                  </a:lnTo>
                  <a:cubicBezTo>
                    <a:pt x="2333" y="38"/>
                    <a:pt x="2231" y="0"/>
                    <a:pt x="2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96"/>
            <p:cNvSpPr/>
            <p:nvPr/>
          </p:nvSpPr>
          <p:spPr>
            <a:xfrm>
              <a:off x="7221845" y="2734286"/>
              <a:ext cx="203656" cy="201364"/>
            </a:xfrm>
            <a:custGeom>
              <a:avLst/>
              <a:gdLst/>
              <a:ahLst/>
              <a:cxnLst/>
              <a:rect l="l" t="t" r="r" b="b"/>
              <a:pathLst>
                <a:path w="7554" h="7469" extrusionOk="0">
                  <a:moveTo>
                    <a:pt x="2444" y="0"/>
                  </a:moveTo>
                  <a:cubicBezTo>
                    <a:pt x="2336" y="0"/>
                    <a:pt x="2228" y="7"/>
                    <a:pt x="2121" y="21"/>
                  </a:cubicBezTo>
                  <a:cubicBezTo>
                    <a:pt x="1971" y="51"/>
                    <a:pt x="1850" y="157"/>
                    <a:pt x="1806" y="291"/>
                  </a:cubicBezTo>
                  <a:cubicBezTo>
                    <a:pt x="1760" y="442"/>
                    <a:pt x="1790" y="592"/>
                    <a:pt x="1896" y="698"/>
                  </a:cubicBezTo>
                  <a:lnTo>
                    <a:pt x="3024" y="1826"/>
                  </a:lnTo>
                  <a:lnTo>
                    <a:pt x="1896" y="2955"/>
                  </a:lnTo>
                  <a:lnTo>
                    <a:pt x="783" y="1826"/>
                  </a:lnTo>
                  <a:cubicBezTo>
                    <a:pt x="709" y="1753"/>
                    <a:pt x="605" y="1716"/>
                    <a:pt x="503" y="1716"/>
                  </a:cubicBezTo>
                  <a:cubicBezTo>
                    <a:pt x="460" y="1716"/>
                    <a:pt x="417" y="1722"/>
                    <a:pt x="376" y="1736"/>
                  </a:cubicBezTo>
                  <a:cubicBezTo>
                    <a:pt x="226" y="1781"/>
                    <a:pt x="121" y="1902"/>
                    <a:pt x="105" y="2052"/>
                  </a:cubicBezTo>
                  <a:cubicBezTo>
                    <a:pt x="0" y="2774"/>
                    <a:pt x="226" y="3527"/>
                    <a:pt x="767" y="4068"/>
                  </a:cubicBezTo>
                  <a:cubicBezTo>
                    <a:pt x="1234" y="4535"/>
                    <a:pt x="1840" y="4766"/>
                    <a:pt x="2447" y="4766"/>
                  </a:cubicBezTo>
                  <a:cubicBezTo>
                    <a:pt x="2798" y="4766"/>
                    <a:pt x="3150" y="4689"/>
                    <a:pt x="3475" y="4534"/>
                  </a:cubicBezTo>
                  <a:lnTo>
                    <a:pt x="6424" y="7469"/>
                  </a:lnTo>
                  <a:lnTo>
                    <a:pt x="7553" y="6340"/>
                  </a:lnTo>
                  <a:lnTo>
                    <a:pt x="4604" y="3406"/>
                  </a:lnTo>
                  <a:cubicBezTo>
                    <a:pt x="5026" y="2518"/>
                    <a:pt x="4890" y="1435"/>
                    <a:pt x="4153" y="698"/>
                  </a:cubicBezTo>
                  <a:cubicBezTo>
                    <a:pt x="3678" y="224"/>
                    <a:pt x="3062" y="0"/>
                    <a:pt x="2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96"/>
            <p:cNvSpPr/>
            <p:nvPr/>
          </p:nvSpPr>
          <p:spPr>
            <a:xfrm>
              <a:off x="7220227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3160" y="0"/>
                  </a:moveTo>
                  <a:lnTo>
                    <a:pt x="602" y="2572"/>
                  </a:lnTo>
                  <a:cubicBezTo>
                    <a:pt x="75" y="3084"/>
                    <a:pt x="0" y="3882"/>
                    <a:pt x="361" y="4498"/>
                  </a:cubicBezTo>
                  <a:lnTo>
                    <a:pt x="4002" y="843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96"/>
            <p:cNvSpPr/>
            <p:nvPr/>
          </p:nvSpPr>
          <p:spPr>
            <a:xfrm>
              <a:off x="7244950" y="2996472"/>
              <a:ext cx="121320" cy="104200"/>
            </a:xfrm>
            <a:custGeom>
              <a:avLst/>
              <a:gdLst/>
              <a:ahLst/>
              <a:cxnLst/>
              <a:rect l="l" t="t" r="r" b="b"/>
              <a:pathLst>
                <a:path w="4500" h="3865" extrusionOk="0">
                  <a:moveTo>
                    <a:pt x="3657" y="0"/>
                  </a:moveTo>
                  <a:lnTo>
                    <a:pt x="0" y="3641"/>
                  </a:lnTo>
                  <a:cubicBezTo>
                    <a:pt x="254" y="3790"/>
                    <a:pt x="538" y="3864"/>
                    <a:pt x="821" y="3864"/>
                  </a:cubicBezTo>
                  <a:cubicBezTo>
                    <a:pt x="1227" y="3864"/>
                    <a:pt x="1631" y="3711"/>
                    <a:pt x="1942" y="3401"/>
                  </a:cubicBezTo>
                  <a:lnTo>
                    <a:pt x="4500" y="84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96"/>
            <p:cNvSpPr/>
            <p:nvPr/>
          </p:nvSpPr>
          <p:spPr>
            <a:xfrm>
              <a:off x="7422212" y="2734421"/>
              <a:ext cx="168770" cy="157015"/>
            </a:xfrm>
            <a:custGeom>
              <a:avLst/>
              <a:gdLst/>
              <a:ahLst/>
              <a:cxnLst/>
              <a:rect l="l" t="t" r="r" b="b"/>
              <a:pathLst>
                <a:path w="6260" h="5824" extrusionOk="0">
                  <a:moveTo>
                    <a:pt x="5127" y="1"/>
                  </a:moveTo>
                  <a:cubicBezTo>
                    <a:pt x="5060" y="1"/>
                    <a:pt x="4995" y="16"/>
                    <a:pt x="4936" y="46"/>
                  </a:cubicBezTo>
                  <a:lnTo>
                    <a:pt x="2829" y="1219"/>
                  </a:lnTo>
                  <a:cubicBezTo>
                    <a:pt x="2724" y="1279"/>
                    <a:pt x="2649" y="1385"/>
                    <a:pt x="2633" y="1490"/>
                  </a:cubicBezTo>
                  <a:lnTo>
                    <a:pt x="2378" y="2724"/>
                  </a:lnTo>
                  <a:lnTo>
                    <a:pt x="1" y="5101"/>
                  </a:lnTo>
                  <a:lnTo>
                    <a:pt x="723" y="5823"/>
                  </a:lnTo>
                  <a:cubicBezTo>
                    <a:pt x="888" y="5748"/>
                    <a:pt x="1054" y="5703"/>
                    <a:pt x="1235" y="5703"/>
                  </a:cubicBezTo>
                  <a:cubicBezTo>
                    <a:pt x="1355" y="5703"/>
                    <a:pt x="1475" y="5733"/>
                    <a:pt x="1596" y="5763"/>
                  </a:cubicBezTo>
                  <a:lnTo>
                    <a:pt x="3506" y="3853"/>
                  </a:lnTo>
                  <a:lnTo>
                    <a:pt x="4740" y="3596"/>
                  </a:lnTo>
                  <a:cubicBezTo>
                    <a:pt x="4846" y="3582"/>
                    <a:pt x="4950" y="3506"/>
                    <a:pt x="5010" y="3401"/>
                  </a:cubicBezTo>
                  <a:lnTo>
                    <a:pt x="6184" y="1295"/>
                  </a:lnTo>
                  <a:cubicBezTo>
                    <a:pt x="6260" y="1145"/>
                    <a:pt x="6244" y="948"/>
                    <a:pt x="6109" y="814"/>
                  </a:cubicBezTo>
                  <a:lnTo>
                    <a:pt x="5417" y="122"/>
                  </a:lnTo>
                  <a:cubicBezTo>
                    <a:pt x="5334" y="39"/>
                    <a:pt x="5230" y="1"/>
                    <a:pt x="51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96"/>
            <p:cNvSpPr/>
            <p:nvPr/>
          </p:nvSpPr>
          <p:spPr>
            <a:xfrm>
              <a:off x="7320384" y="2917345"/>
              <a:ext cx="71417" cy="86838"/>
            </a:xfrm>
            <a:custGeom>
              <a:avLst/>
              <a:gdLst/>
              <a:ahLst/>
              <a:cxnLst/>
              <a:rect l="l" t="t" r="r" b="b"/>
              <a:pathLst>
                <a:path w="2649" h="3221" extrusionOk="0">
                  <a:moveTo>
                    <a:pt x="964" y="1"/>
                  </a:moveTo>
                  <a:lnTo>
                    <a:pt x="1" y="964"/>
                  </a:lnTo>
                  <a:lnTo>
                    <a:pt x="2258" y="3221"/>
                  </a:lnTo>
                  <a:lnTo>
                    <a:pt x="2649" y="2815"/>
                  </a:lnTo>
                  <a:lnTo>
                    <a:pt x="2484" y="2649"/>
                  </a:lnTo>
                  <a:cubicBezTo>
                    <a:pt x="2123" y="2288"/>
                    <a:pt x="2047" y="1746"/>
                    <a:pt x="2258" y="1295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26fa12c206_2_233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52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g126fa12c206_2_233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g126fa12c206_2_23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結語與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　評審講評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7" name="Google Shape;2127;g126fa12c206_2_233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06.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8" name="Google Shape;2128;g126fa12c206_2_233"/>
          <p:cNvSpPr txBox="1">
            <a:spLocks noGrp="1"/>
          </p:cNvSpPr>
          <p:nvPr>
            <p:ph type="subTitle" idx="1"/>
          </p:nvPr>
        </p:nvSpPr>
        <p:spPr>
          <a:xfrm>
            <a:off x="720000" y="3441967"/>
            <a:ext cx="3341203" cy="42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結語、講評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29" name="Google Shape;2129;g126fa12c206_2_233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2130" name="Google Shape;2130;g126fa12c206_2_233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g126fa12c206_2_233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2" name="Google Shape;2132;g126fa12c206_2_233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2133" name="Google Shape;2133;g126fa12c206_2_233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g126fa12c206_2_233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g126fa12c206_2_233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g126fa12c206_2_233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g126fa12c206_2_233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g126fa12c206_2_233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g126fa12c206_2_233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g126fa12c206_2_233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g126fa12c206_2_233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g126fa12c206_2_233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g126fa12c206_2_233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372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g126fa12c206_2_233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g126fa12c206_2_233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g126fa12c206_2_233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g126fa12c206_2_233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g126fa12c206_2_233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g126fa12c206_2_233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g126fa12c206_2_233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g126fa12c206_2_233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g126fa12c206_2_233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g126fa12c206_2_233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g126fa12c206_2_233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g126fa12c206_2_233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g126fa12c206_2_233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g126fa12c206_2_233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g126fa12c206_2_233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g126fa12c206_2_233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g126fa12c206_2_233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g126fa12c206_2_233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g126fa12c206_2_233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g126fa12c206_2_233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g126fa12c206_2_233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g126fa12c206_2_233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g126fa12c206_2_233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7" name="Google Shape;2167;g126fa12c206_2_233"/>
            <p:cNvGrpSpPr/>
            <p:nvPr/>
          </p:nvGrpSpPr>
          <p:grpSpPr>
            <a:xfrm rot="-5400000">
              <a:off x="6743322" y="3210574"/>
              <a:ext cx="600510" cy="600510"/>
              <a:chOff x="5289166" y="402821"/>
              <a:chExt cx="801000" cy="801000"/>
            </a:xfrm>
          </p:grpSpPr>
          <p:sp>
            <p:nvSpPr>
              <p:cNvPr id="2168" name="Google Shape;2168;g126fa12c206_2_233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g126fa12c206_2_233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0" name="Google Shape;2170;g126fa12c206_2_233"/>
            <p:cNvGrpSpPr/>
            <p:nvPr/>
          </p:nvGrpSpPr>
          <p:grpSpPr>
            <a:xfrm>
              <a:off x="4585086" y="3005758"/>
              <a:ext cx="573803" cy="573803"/>
              <a:chOff x="2149575" y="1922175"/>
              <a:chExt cx="1332875" cy="1332875"/>
            </a:xfrm>
          </p:grpSpPr>
          <p:sp>
            <p:nvSpPr>
              <p:cNvPr id="2171" name="Google Shape;2171;g126fa12c206_2_233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4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g126fa12c206_2_233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3" name="Google Shape;2173;g126fa12c206_2_233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2174" name="Google Shape;2174;g126fa12c206_2_233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g126fa12c206_2_233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6" name="Google Shape;2176;g126fa12c206_2_233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2177" name="Google Shape;2177;g126fa12c206_2_233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g126fa12c206_2_233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52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9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9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專題介紹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5" name="Google Shape;895;p9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411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01.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6" name="Google Shape;896;p9"/>
          <p:cNvSpPr txBox="1">
            <a:spLocks noGrp="1"/>
          </p:cNvSpPr>
          <p:nvPr>
            <p:ph type="subTitle" idx="1"/>
          </p:nvPr>
        </p:nvSpPr>
        <p:spPr>
          <a:xfrm>
            <a:off x="720000" y="3442000"/>
            <a:ext cx="3439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AttenDeer讓你專注於一點上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97" name="Google Shape;897;p9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898" name="Google Shape;898;p9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254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9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254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0" name="Google Shape;900;p9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901" name="Google Shape;901;p9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9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9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9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9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9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9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9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9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9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9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372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9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9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9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9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9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254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9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254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9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352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9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9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9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9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9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9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9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9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9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9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9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254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9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352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9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9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9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9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549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5" name="Google Shape;935;p9"/>
            <p:cNvGrpSpPr/>
            <p:nvPr/>
          </p:nvGrpSpPr>
          <p:grpSpPr>
            <a:xfrm rot="-5400000">
              <a:off x="6743322" y="3210572"/>
              <a:ext cx="600510" cy="600510"/>
              <a:chOff x="5289166" y="402821"/>
              <a:chExt cx="801000" cy="801000"/>
            </a:xfrm>
          </p:grpSpPr>
          <p:sp>
            <p:nvSpPr>
              <p:cNvPr id="936" name="Google Shape;936;p9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274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9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274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8" name="Google Shape;938;p9"/>
            <p:cNvGrpSpPr/>
            <p:nvPr/>
          </p:nvGrpSpPr>
          <p:grpSpPr>
            <a:xfrm>
              <a:off x="4585087" y="3005758"/>
              <a:ext cx="573803" cy="573803"/>
              <a:chOff x="2149575" y="1922175"/>
              <a:chExt cx="1332875" cy="1332875"/>
            </a:xfrm>
          </p:grpSpPr>
          <p:sp>
            <p:nvSpPr>
              <p:cNvPr id="939" name="Google Shape;939;p9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4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9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254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1" name="Google Shape;941;p9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942" name="Google Shape;942;p9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254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254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4" name="Google Shape;944;p9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945" name="Google Shape;945;p9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254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254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97"/>
          <p:cNvSpPr/>
          <p:nvPr/>
        </p:nvSpPr>
        <p:spPr>
          <a:xfrm>
            <a:off x="7678745" y="2157024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196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p97"/>
          <p:cNvSpPr/>
          <p:nvPr/>
        </p:nvSpPr>
        <p:spPr>
          <a:xfrm flipH="1">
            <a:off x="546633" y="1601999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196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p97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7647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p97"/>
          <p:cNvSpPr/>
          <p:nvPr/>
        </p:nvSpPr>
        <p:spPr>
          <a:xfrm>
            <a:off x="962675" y="1358025"/>
            <a:ext cx="7236600" cy="2329800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97"/>
          <p:cNvSpPr txBox="1">
            <a:spLocks noGrp="1"/>
          </p:cNvSpPr>
          <p:nvPr>
            <p:ph type="subTitle" idx="1"/>
          </p:nvPr>
        </p:nvSpPr>
        <p:spPr>
          <a:xfrm>
            <a:off x="2166082" y="1853150"/>
            <a:ext cx="4836727" cy="147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雖然因為肺炎導致傳統授課方式受到阻礙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但我們認為 AttenDeer 的警醒方式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將可以改善現行遠距教學系統的缺點。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8" name="Google Shape;2188;p97"/>
          <p:cNvGrpSpPr/>
          <p:nvPr/>
        </p:nvGrpSpPr>
        <p:grpSpPr>
          <a:xfrm>
            <a:off x="1190564" y="3354617"/>
            <a:ext cx="627083" cy="436814"/>
            <a:chOff x="5779976" y="1418876"/>
            <a:chExt cx="421200" cy="293400"/>
          </a:xfrm>
        </p:grpSpPr>
        <p:sp>
          <p:nvSpPr>
            <p:cNvPr id="2189" name="Google Shape;2189;p97"/>
            <p:cNvSpPr/>
            <p:nvPr/>
          </p:nvSpPr>
          <p:spPr>
            <a:xfrm>
              <a:off x="5779976" y="1418876"/>
              <a:ext cx="421200" cy="293400"/>
            </a:xfrm>
            <a:prstGeom prst="wedgeRoundRectCallout">
              <a:avLst>
                <a:gd name="adj1" fmla="val -17374"/>
                <a:gd name="adj2" fmla="val 73101"/>
                <a:gd name="adj3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98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97"/>
            <p:cNvSpPr/>
            <p:nvPr/>
          </p:nvSpPr>
          <p:spPr>
            <a:xfrm>
              <a:off x="5908478" y="1501513"/>
              <a:ext cx="157557" cy="139114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1" name="Google Shape;2191;p97"/>
          <p:cNvGrpSpPr/>
          <p:nvPr/>
        </p:nvGrpSpPr>
        <p:grpSpPr>
          <a:xfrm>
            <a:off x="7531488" y="1224238"/>
            <a:ext cx="891300" cy="486300"/>
            <a:chOff x="6930163" y="1358338"/>
            <a:chExt cx="891300" cy="486300"/>
          </a:xfrm>
        </p:grpSpPr>
        <p:sp>
          <p:nvSpPr>
            <p:cNvPr id="2192" name="Google Shape;2192;p97"/>
            <p:cNvSpPr/>
            <p:nvPr/>
          </p:nvSpPr>
          <p:spPr>
            <a:xfrm>
              <a:off x="6930163" y="1358338"/>
              <a:ext cx="891300" cy="486300"/>
            </a:xfrm>
            <a:prstGeom prst="wedgeRoundRectCallout">
              <a:avLst>
                <a:gd name="adj1" fmla="val -20923"/>
                <a:gd name="adj2" fmla="val 78986"/>
                <a:gd name="adj3" fmla="val 0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392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3" name="Google Shape;2193;p97"/>
            <p:cNvGrpSpPr/>
            <p:nvPr/>
          </p:nvGrpSpPr>
          <p:grpSpPr>
            <a:xfrm>
              <a:off x="7109579" y="1554476"/>
              <a:ext cx="532464" cy="94014"/>
              <a:chOff x="4703325" y="2297975"/>
              <a:chExt cx="242525" cy="42825"/>
            </a:xfrm>
          </p:grpSpPr>
          <p:sp>
            <p:nvSpPr>
              <p:cNvPr id="2194" name="Google Shape;2194;p97"/>
              <p:cNvSpPr/>
              <p:nvPr/>
            </p:nvSpPr>
            <p:spPr>
              <a:xfrm>
                <a:off x="4703325" y="2297975"/>
                <a:ext cx="502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713" extrusionOk="0">
                    <a:moveTo>
                      <a:pt x="1141" y="1"/>
                    </a:moveTo>
                    <a:cubicBezTo>
                      <a:pt x="571" y="1"/>
                      <a:pt x="0" y="298"/>
                      <a:pt x="0" y="868"/>
                    </a:cubicBezTo>
                    <a:cubicBezTo>
                      <a:pt x="0" y="1439"/>
                      <a:pt x="571" y="1713"/>
                      <a:pt x="1141" y="1713"/>
                    </a:cubicBezTo>
                    <a:cubicBezTo>
                      <a:pt x="1712" y="1713"/>
                      <a:pt x="2009" y="1439"/>
                      <a:pt x="2009" y="868"/>
                    </a:cubicBezTo>
                    <a:cubicBezTo>
                      <a:pt x="2009" y="298"/>
                      <a:pt x="1712" y="1"/>
                      <a:pt x="11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97"/>
              <p:cNvSpPr/>
              <p:nvPr/>
            </p:nvSpPr>
            <p:spPr>
              <a:xfrm>
                <a:off x="4803175" y="229797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1712" y="1439"/>
                      <a:pt x="1712" y="868"/>
                    </a:cubicBezTo>
                    <a:cubicBezTo>
                      <a:pt x="1712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97"/>
              <p:cNvSpPr/>
              <p:nvPr/>
            </p:nvSpPr>
            <p:spPr>
              <a:xfrm>
                <a:off x="4896175" y="229797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2" y="1"/>
                      <a:pt x="1" y="298"/>
                      <a:pt x="1" y="868"/>
                    </a:cubicBezTo>
                    <a:cubicBezTo>
                      <a:pt x="1" y="1439"/>
                      <a:pt x="572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97" name="Google Shape;2197;p97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p97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97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0" name="Google Shape;2200;p97"/>
          <p:cNvGrpSpPr/>
          <p:nvPr/>
        </p:nvGrpSpPr>
        <p:grpSpPr>
          <a:xfrm>
            <a:off x="1131900" y="1506184"/>
            <a:ext cx="2008800" cy="146100"/>
            <a:chOff x="847125" y="3296850"/>
            <a:chExt cx="2008800" cy="146100"/>
          </a:xfrm>
        </p:grpSpPr>
        <p:sp>
          <p:nvSpPr>
            <p:cNvPr id="2201" name="Google Shape;2201;p97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2" name="Google Shape;2202;p97"/>
            <p:cNvGrpSpPr/>
            <p:nvPr/>
          </p:nvGrpSpPr>
          <p:grpSpPr>
            <a:xfrm rot="10800000" flipH="1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2203" name="Google Shape;2203;p97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9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97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98"/>
          <p:cNvSpPr txBox="1">
            <a:spLocks noGrp="1"/>
          </p:cNvSpPr>
          <p:nvPr>
            <p:ph type="title"/>
          </p:nvPr>
        </p:nvSpPr>
        <p:spPr>
          <a:xfrm>
            <a:off x="1502800" y="1919340"/>
            <a:ext cx="6130500" cy="189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200">
                <a:latin typeface="Open Sans"/>
                <a:ea typeface="Open Sans"/>
                <a:cs typeface="Open Sans"/>
                <a:sym typeface="Open Sans"/>
              </a:rPr>
              <a:t>報告結束</a:t>
            </a:r>
            <a:br>
              <a:rPr lang="en" sz="2400"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24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恭請評審講評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11" name="Google Shape;2211;p98"/>
          <p:cNvGrpSpPr/>
          <p:nvPr/>
        </p:nvGrpSpPr>
        <p:grpSpPr>
          <a:xfrm>
            <a:off x="459624" y="1652622"/>
            <a:ext cx="1074309" cy="356822"/>
            <a:chOff x="1725115" y="1291147"/>
            <a:chExt cx="519090" cy="172403"/>
          </a:xfrm>
        </p:grpSpPr>
        <p:sp>
          <p:nvSpPr>
            <p:cNvPr id="2212" name="Google Shape;2212;p98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588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98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588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98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588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5" name="Google Shape;2215;p98"/>
          <p:cNvGrpSpPr/>
          <p:nvPr/>
        </p:nvGrpSpPr>
        <p:grpSpPr>
          <a:xfrm>
            <a:off x="7613138" y="901175"/>
            <a:ext cx="809645" cy="537909"/>
            <a:chOff x="1082550" y="590325"/>
            <a:chExt cx="586954" cy="389958"/>
          </a:xfrm>
        </p:grpSpPr>
        <p:sp>
          <p:nvSpPr>
            <p:cNvPr id="2216" name="Google Shape;2216;p98"/>
            <p:cNvSpPr/>
            <p:nvPr/>
          </p:nvSpPr>
          <p:spPr>
            <a:xfrm>
              <a:off x="1082550" y="590325"/>
              <a:ext cx="586954" cy="389958"/>
            </a:xfrm>
            <a:custGeom>
              <a:avLst/>
              <a:gdLst/>
              <a:ahLst/>
              <a:cxnLst/>
              <a:rect l="l" t="t" r="r" b="b"/>
              <a:pathLst>
                <a:path w="32745" h="21755" extrusionOk="0">
                  <a:moveTo>
                    <a:pt x="4610" y="0"/>
                  </a:moveTo>
                  <a:cubicBezTo>
                    <a:pt x="2069" y="0"/>
                    <a:pt x="1" y="2068"/>
                    <a:pt x="1" y="4611"/>
                  </a:cubicBezTo>
                  <a:lnTo>
                    <a:pt x="1" y="17143"/>
                  </a:lnTo>
                  <a:cubicBezTo>
                    <a:pt x="1" y="19686"/>
                    <a:pt x="2069" y="21754"/>
                    <a:pt x="4610" y="21754"/>
                  </a:cubicBezTo>
                  <a:lnTo>
                    <a:pt x="28134" y="21754"/>
                  </a:lnTo>
                  <a:cubicBezTo>
                    <a:pt x="30677" y="21754"/>
                    <a:pt x="32745" y="19686"/>
                    <a:pt x="32745" y="17143"/>
                  </a:cubicBezTo>
                  <a:lnTo>
                    <a:pt x="32745" y="4611"/>
                  </a:lnTo>
                  <a:cubicBezTo>
                    <a:pt x="32745" y="2068"/>
                    <a:pt x="30677" y="0"/>
                    <a:pt x="28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588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98"/>
            <p:cNvSpPr/>
            <p:nvPr/>
          </p:nvSpPr>
          <p:spPr>
            <a:xfrm>
              <a:off x="1322916" y="712237"/>
              <a:ext cx="126658" cy="146125"/>
            </a:xfrm>
            <a:custGeom>
              <a:avLst/>
              <a:gdLst/>
              <a:ahLst/>
              <a:cxnLst/>
              <a:rect l="l" t="t" r="r" b="b"/>
              <a:pathLst>
                <a:path w="7066" h="8152" extrusionOk="0">
                  <a:moveTo>
                    <a:pt x="1" y="0"/>
                  </a:moveTo>
                  <a:lnTo>
                    <a:pt x="1" y="4067"/>
                  </a:lnTo>
                  <a:lnTo>
                    <a:pt x="1" y="8152"/>
                  </a:lnTo>
                  <a:lnTo>
                    <a:pt x="3542" y="6119"/>
                  </a:lnTo>
                  <a:lnTo>
                    <a:pt x="7066" y="4067"/>
                  </a:lnTo>
                  <a:lnTo>
                    <a:pt x="3542" y="2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588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8" name="Google Shape;2218;p98"/>
          <p:cNvGrpSpPr/>
          <p:nvPr/>
        </p:nvGrpSpPr>
        <p:grpSpPr>
          <a:xfrm>
            <a:off x="7360408" y="3015703"/>
            <a:ext cx="761142" cy="252794"/>
            <a:chOff x="1725115" y="1291147"/>
            <a:chExt cx="519090" cy="172403"/>
          </a:xfrm>
        </p:grpSpPr>
        <p:sp>
          <p:nvSpPr>
            <p:cNvPr id="2219" name="Google Shape;2219;p98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588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98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588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98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588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2" name="Google Shape;2222;p98"/>
          <p:cNvGrpSpPr/>
          <p:nvPr/>
        </p:nvGrpSpPr>
        <p:grpSpPr>
          <a:xfrm>
            <a:off x="7252065" y="575147"/>
            <a:ext cx="620134" cy="233914"/>
            <a:chOff x="6872640" y="3300197"/>
            <a:chExt cx="620134" cy="233914"/>
          </a:xfrm>
        </p:grpSpPr>
        <p:sp>
          <p:nvSpPr>
            <p:cNvPr id="2223" name="Google Shape;2223;p98"/>
            <p:cNvSpPr/>
            <p:nvPr/>
          </p:nvSpPr>
          <p:spPr>
            <a:xfrm>
              <a:off x="7282174" y="3300197"/>
              <a:ext cx="210600" cy="21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7254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98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7254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5" name="Google Shape;2225;p98"/>
          <p:cNvGrpSpPr/>
          <p:nvPr/>
        </p:nvGrpSpPr>
        <p:grpSpPr>
          <a:xfrm rot="1719536">
            <a:off x="2327205" y="4026362"/>
            <a:ext cx="575169" cy="188877"/>
            <a:chOff x="6872640" y="3345236"/>
            <a:chExt cx="575162" cy="188875"/>
          </a:xfrm>
        </p:grpSpPr>
        <p:sp>
          <p:nvSpPr>
            <p:cNvPr id="2226" name="Google Shape;2226;p98"/>
            <p:cNvSpPr/>
            <p:nvPr/>
          </p:nvSpPr>
          <p:spPr>
            <a:xfrm>
              <a:off x="7327202" y="3345236"/>
              <a:ext cx="120600" cy="12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7254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98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7254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8" name="Google Shape;2228;p98"/>
          <p:cNvGrpSpPr/>
          <p:nvPr/>
        </p:nvGrpSpPr>
        <p:grpSpPr>
          <a:xfrm>
            <a:off x="1161595" y="2977127"/>
            <a:ext cx="924185" cy="1323604"/>
            <a:chOff x="5116556" y="2401406"/>
            <a:chExt cx="693937" cy="993846"/>
          </a:xfrm>
        </p:grpSpPr>
        <p:sp>
          <p:nvSpPr>
            <p:cNvPr id="2229" name="Google Shape;2229;p98"/>
            <p:cNvSpPr/>
            <p:nvPr/>
          </p:nvSpPr>
          <p:spPr>
            <a:xfrm>
              <a:off x="5116556" y="2401406"/>
              <a:ext cx="693937" cy="993846"/>
            </a:xfrm>
            <a:custGeom>
              <a:avLst/>
              <a:gdLst/>
              <a:ahLst/>
              <a:cxnLst/>
              <a:rect l="l" t="t" r="r" b="b"/>
              <a:pathLst>
                <a:path w="59655" h="85437" extrusionOk="0">
                  <a:moveTo>
                    <a:pt x="1194" y="1"/>
                  </a:moveTo>
                  <a:cubicBezTo>
                    <a:pt x="529" y="1"/>
                    <a:pt x="1" y="548"/>
                    <a:pt x="1" y="1194"/>
                  </a:cubicBezTo>
                  <a:lnTo>
                    <a:pt x="1" y="84224"/>
                  </a:lnTo>
                  <a:cubicBezTo>
                    <a:pt x="1" y="84889"/>
                    <a:pt x="529" y="85436"/>
                    <a:pt x="1194" y="85436"/>
                  </a:cubicBezTo>
                  <a:lnTo>
                    <a:pt x="58463" y="85436"/>
                  </a:lnTo>
                  <a:cubicBezTo>
                    <a:pt x="59128" y="85436"/>
                    <a:pt x="59655" y="84889"/>
                    <a:pt x="59655" y="84224"/>
                  </a:cubicBezTo>
                  <a:lnTo>
                    <a:pt x="59655" y="1194"/>
                  </a:lnTo>
                  <a:cubicBezTo>
                    <a:pt x="59655" y="548"/>
                    <a:pt x="59128" y="1"/>
                    <a:pt x="58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98"/>
            <p:cNvSpPr/>
            <p:nvPr/>
          </p:nvSpPr>
          <p:spPr>
            <a:xfrm>
              <a:off x="5208650" y="2996199"/>
              <a:ext cx="509992" cy="35712"/>
            </a:xfrm>
            <a:custGeom>
              <a:avLst/>
              <a:gdLst/>
              <a:ahLst/>
              <a:cxnLst/>
              <a:rect l="l" t="t" r="r" b="b"/>
              <a:pathLst>
                <a:path w="43842" h="3070" extrusionOk="0">
                  <a:moveTo>
                    <a:pt x="1525" y="1"/>
                  </a:moveTo>
                  <a:cubicBezTo>
                    <a:pt x="684" y="1"/>
                    <a:pt x="1" y="685"/>
                    <a:pt x="1" y="1525"/>
                  </a:cubicBezTo>
                  <a:cubicBezTo>
                    <a:pt x="1" y="2385"/>
                    <a:pt x="684" y="3070"/>
                    <a:pt x="1525" y="3070"/>
                  </a:cubicBezTo>
                  <a:lnTo>
                    <a:pt x="42298" y="3070"/>
                  </a:lnTo>
                  <a:cubicBezTo>
                    <a:pt x="43138" y="3070"/>
                    <a:pt x="43841" y="2385"/>
                    <a:pt x="43841" y="1525"/>
                  </a:cubicBezTo>
                  <a:cubicBezTo>
                    <a:pt x="43841" y="685"/>
                    <a:pt x="43138" y="1"/>
                    <a:pt x="42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7254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98"/>
            <p:cNvSpPr/>
            <p:nvPr/>
          </p:nvSpPr>
          <p:spPr>
            <a:xfrm>
              <a:off x="5208650" y="3268818"/>
              <a:ext cx="242386" cy="35933"/>
            </a:xfrm>
            <a:custGeom>
              <a:avLst/>
              <a:gdLst/>
              <a:ahLst/>
              <a:cxnLst/>
              <a:rect l="l" t="t" r="r" b="b"/>
              <a:pathLst>
                <a:path w="20837" h="3089" extrusionOk="0">
                  <a:moveTo>
                    <a:pt x="1525" y="1"/>
                  </a:moveTo>
                  <a:cubicBezTo>
                    <a:pt x="684" y="1"/>
                    <a:pt x="1" y="684"/>
                    <a:pt x="1" y="1544"/>
                  </a:cubicBezTo>
                  <a:cubicBezTo>
                    <a:pt x="1" y="2385"/>
                    <a:pt x="684" y="3089"/>
                    <a:pt x="1525" y="3089"/>
                  </a:cubicBezTo>
                  <a:lnTo>
                    <a:pt x="19292" y="3089"/>
                  </a:lnTo>
                  <a:cubicBezTo>
                    <a:pt x="20152" y="3089"/>
                    <a:pt x="20837" y="2385"/>
                    <a:pt x="20837" y="1544"/>
                  </a:cubicBezTo>
                  <a:cubicBezTo>
                    <a:pt x="20837" y="684"/>
                    <a:pt x="20152" y="1"/>
                    <a:pt x="19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7254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98"/>
            <p:cNvSpPr/>
            <p:nvPr/>
          </p:nvSpPr>
          <p:spPr>
            <a:xfrm>
              <a:off x="5208650" y="3086932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3"/>
                  </a:cubicBezTo>
                  <a:cubicBezTo>
                    <a:pt x="1" y="2403"/>
                    <a:pt x="684" y="3088"/>
                    <a:pt x="1525" y="3088"/>
                  </a:cubicBezTo>
                  <a:lnTo>
                    <a:pt x="42298" y="3088"/>
                  </a:lnTo>
                  <a:cubicBezTo>
                    <a:pt x="43138" y="3088"/>
                    <a:pt x="43841" y="2403"/>
                    <a:pt x="43841" y="1543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7254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98"/>
            <p:cNvSpPr/>
            <p:nvPr/>
          </p:nvSpPr>
          <p:spPr>
            <a:xfrm>
              <a:off x="5208650" y="3177875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4"/>
                  </a:cubicBezTo>
                  <a:cubicBezTo>
                    <a:pt x="1" y="2404"/>
                    <a:pt x="684" y="3089"/>
                    <a:pt x="1525" y="3089"/>
                  </a:cubicBezTo>
                  <a:lnTo>
                    <a:pt x="42298" y="3089"/>
                  </a:lnTo>
                  <a:cubicBezTo>
                    <a:pt x="43138" y="3089"/>
                    <a:pt x="43841" y="2404"/>
                    <a:pt x="43841" y="1544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7254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98"/>
            <p:cNvSpPr/>
            <p:nvPr/>
          </p:nvSpPr>
          <p:spPr>
            <a:xfrm>
              <a:off x="5147719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0" y="644"/>
                    <a:pt x="0" y="1447"/>
                  </a:cubicBezTo>
                  <a:cubicBezTo>
                    <a:pt x="0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98"/>
            <p:cNvSpPr/>
            <p:nvPr/>
          </p:nvSpPr>
          <p:spPr>
            <a:xfrm>
              <a:off x="5214781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7" y="0"/>
                    <a:pt x="1" y="644"/>
                    <a:pt x="1" y="1447"/>
                  </a:cubicBezTo>
                  <a:cubicBezTo>
                    <a:pt x="1" y="2247"/>
                    <a:pt x="647" y="2893"/>
                    <a:pt x="1447" y="2893"/>
                  </a:cubicBezTo>
                  <a:cubicBezTo>
                    <a:pt x="2249" y="2893"/>
                    <a:pt x="2893" y="2247"/>
                    <a:pt x="2893" y="1447"/>
                  </a:cubicBezTo>
                  <a:cubicBezTo>
                    <a:pt x="2893" y="644"/>
                    <a:pt x="2249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98"/>
            <p:cNvSpPr/>
            <p:nvPr/>
          </p:nvSpPr>
          <p:spPr>
            <a:xfrm>
              <a:off x="5281865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1" y="644"/>
                    <a:pt x="1" y="1447"/>
                  </a:cubicBezTo>
                  <a:cubicBezTo>
                    <a:pt x="1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98"/>
            <p:cNvSpPr/>
            <p:nvPr/>
          </p:nvSpPr>
          <p:spPr>
            <a:xfrm>
              <a:off x="5147719" y="2486904"/>
              <a:ext cx="631633" cy="435881"/>
            </a:xfrm>
            <a:custGeom>
              <a:avLst/>
              <a:gdLst/>
              <a:ahLst/>
              <a:cxnLst/>
              <a:rect l="l" t="t" r="r" b="b"/>
              <a:pathLst>
                <a:path w="54299" h="37471" extrusionOk="0">
                  <a:moveTo>
                    <a:pt x="54260" y="0"/>
                  </a:moveTo>
                  <a:lnTo>
                    <a:pt x="0" y="39"/>
                  </a:lnTo>
                  <a:lnTo>
                    <a:pt x="40" y="37470"/>
                  </a:lnTo>
                  <a:lnTo>
                    <a:pt x="54299" y="37450"/>
                  </a:lnTo>
                  <a:lnTo>
                    <a:pt x="54260" y="0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98"/>
            <p:cNvSpPr/>
            <p:nvPr/>
          </p:nvSpPr>
          <p:spPr>
            <a:xfrm>
              <a:off x="5147940" y="2539425"/>
              <a:ext cx="631412" cy="383361"/>
            </a:xfrm>
            <a:custGeom>
              <a:avLst/>
              <a:gdLst/>
              <a:ahLst/>
              <a:cxnLst/>
              <a:rect l="l" t="t" r="r" b="b"/>
              <a:pathLst>
                <a:path w="54280" h="32956" extrusionOk="0">
                  <a:moveTo>
                    <a:pt x="11592" y="1"/>
                  </a:moveTo>
                  <a:lnTo>
                    <a:pt x="0" y="12197"/>
                  </a:lnTo>
                  <a:lnTo>
                    <a:pt x="21" y="32955"/>
                  </a:lnTo>
                  <a:lnTo>
                    <a:pt x="54280" y="32935"/>
                  </a:lnTo>
                  <a:lnTo>
                    <a:pt x="54280" y="22927"/>
                  </a:lnTo>
                  <a:lnTo>
                    <a:pt x="46285" y="14523"/>
                  </a:lnTo>
                  <a:lnTo>
                    <a:pt x="35847" y="25507"/>
                  </a:lnTo>
                  <a:lnTo>
                    <a:pt x="34968" y="24569"/>
                  </a:lnTo>
                  <a:lnTo>
                    <a:pt x="11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98"/>
            <p:cNvSpPr/>
            <p:nvPr/>
          </p:nvSpPr>
          <p:spPr>
            <a:xfrm>
              <a:off x="5494903" y="2571717"/>
              <a:ext cx="132785" cy="132797"/>
            </a:xfrm>
            <a:custGeom>
              <a:avLst/>
              <a:gdLst/>
              <a:ahLst/>
              <a:cxnLst/>
              <a:rect l="l" t="t" r="r" b="b"/>
              <a:pathLst>
                <a:path w="11415" h="11416" extrusionOk="0">
                  <a:moveTo>
                    <a:pt x="5707" y="0"/>
                  </a:moveTo>
                  <a:cubicBezTo>
                    <a:pt x="2561" y="0"/>
                    <a:pt x="0" y="2560"/>
                    <a:pt x="0" y="5708"/>
                  </a:cubicBezTo>
                  <a:cubicBezTo>
                    <a:pt x="0" y="8854"/>
                    <a:pt x="2561" y="11415"/>
                    <a:pt x="5707" y="11415"/>
                  </a:cubicBezTo>
                  <a:cubicBezTo>
                    <a:pt x="8855" y="11415"/>
                    <a:pt x="11415" y="8854"/>
                    <a:pt x="11415" y="5708"/>
                  </a:cubicBezTo>
                  <a:cubicBezTo>
                    <a:pt x="11415" y="2560"/>
                    <a:pt x="8855" y="0"/>
                    <a:pt x="5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0" name="Google Shape;2240;p98"/>
          <p:cNvGrpSpPr/>
          <p:nvPr/>
        </p:nvGrpSpPr>
        <p:grpSpPr>
          <a:xfrm>
            <a:off x="801762" y="3909841"/>
            <a:ext cx="994974" cy="421912"/>
            <a:chOff x="3011608" y="3219926"/>
            <a:chExt cx="566840" cy="240351"/>
          </a:xfrm>
        </p:grpSpPr>
        <p:sp>
          <p:nvSpPr>
            <p:cNvPr id="2241" name="Google Shape;2241;p98"/>
            <p:cNvSpPr/>
            <p:nvPr/>
          </p:nvSpPr>
          <p:spPr>
            <a:xfrm>
              <a:off x="3386082" y="3235619"/>
              <a:ext cx="60710" cy="60710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1"/>
                  </a:moveTo>
                  <a:cubicBezTo>
                    <a:pt x="1173" y="1"/>
                    <a:pt x="1" y="1153"/>
                    <a:pt x="1" y="2600"/>
                  </a:cubicBezTo>
                  <a:cubicBezTo>
                    <a:pt x="1" y="4046"/>
                    <a:pt x="1173" y="5219"/>
                    <a:pt x="2600" y="5219"/>
                  </a:cubicBezTo>
                  <a:cubicBezTo>
                    <a:pt x="4046" y="5219"/>
                    <a:pt x="5219" y="4046"/>
                    <a:pt x="5219" y="2600"/>
                  </a:cubicBezTo>
                  <a:cubicBezTo>
                    <a:pt x="5219" y="1153"/>
                    <a:pt x="4046" y="1"/>
                    <a:pt x="2600" y="1"/>
                  </a:cubicBezTo>
                  <a:close/>
                </a:path>
              </a:pathLst>
            </a:custGeom>
            <a:solidFill>
              <a:srgbClr val="C7A2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98"/>
            <p:cNvSpPr/>
            <p:nvPr/>
          </p:nvSpPr>
          <p:spPr>
            <a:xfrm>
              <a:off x="3011608" y="3291106"/>
              <a:ext cx="566840" cy="169171"/>
            </a:xfrm>
            <a:custGeom>
              <a:avLst/>
              <a:gdLst/>
              <a:ahLst/>
              <a:cxnLst/>
              <a:rect l="l" t="t" r="r" b="b"/>
              <a:pathLst>
                <a:path w="48729" h="14543" extrusionOk="0">
                  <a:moveTo>
                    <a:pt x="0" y="0"/>
                  </a:moveTo>
                  <a:lnTo>
                    <a:pt x="0" y="11688"/>
                  </a:lnTo>
                  <a:cubicBezTo>
                    <a:pt x="0" y="13271"/>
                    <a:pt x="1271" y="14542"/>
                    <a:pt x="2854" y="14542"/>
                  </a:cubicBezTo>
                  <a:lnTo>
                    <a:pt x="45875" y="14542"/>
                  </a:lnTo>
                  <a:cubicBezTo>
                    <a:pt x="47438" y="14542"/>
                    <a:pt x="48728" y="13271"/>
                    <a:pt x="48728" y="11688"/>
                  </a:cubicBezTo>
                  <a:lnTo>
                    <a:pt x="487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98"/>
            <p:cNvSpPr/>
            <p:nvPr/>
          </p:nvSpPr>
          <p:spPr>
            <a:xfrm>
              <a:off x="3011608" y="3219926"/>
              <a:ext cx="566840" cy="71191"/>
            </a:xfrm>
            <a:custGeom>
              <a:avLst/>
              <a:gdLst/>
              <a:ahLst/>
              <a:cxnLst/>
              <a:rect l="l" t="t" r="r" b="b"/>
              <a:pathLst>
                <a:path w="48729" h="6120" extrusionOk="0">
                  <a:moveTo>
                    <a:pt x="2854" y="1"/>
                  </a:moveTo>
                  <a:cubicBezTo>
                    <a:pt x="1271" y="1"/>
                    <a:pt x="0" y="1291"/>
                    <a:pt x="0" y="2854"/>
                  </a:cubicBezTo>
                  <a:lnTo>
                    <a:pt x="0" y="6119"/>
                  </a:lnTo>
                  <a:lnTo>
                    <a:pt x="48728" y="6119"/>
                  </a:lnTo>
                  <a:lnTo>
                    <a:pt x="48728" y="2854"/>
                  </a:lnTo>
                  <a:cubicBezTo>
                    <a:pt x="48728" y="1291"/>
                    <a:pt x="47438" y="1"/>
                    <a:pt x="45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3529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98"/>
            <p:cNvSpPr/>
            <p:nvPr/>
          </p:nvSpPr>
          <p:spPr>
            <a:xfrm>
              <a:off x="3055044" y="3242901"/>
              <a:ext cx="22509" cy="22509"/>
            </a:xfrm>
            <a:custGeom>
              <a:avLst/>
              <a:gdLst/>
              <a:ahLst/>
              <a:cxnLst/>
              <a:rect l="l" t="t" r="r" b="b"/>
              <a:pathLst>
                <a:path w="1935" h="1935" extrusionOk="0">
                  <a:moveTo>
                    <a:pt x="977" y="0"/>
                  </a:moveTo>
                  <a:cubicBezTo>
                    <a:pt x="430" y="0"/>
                    <a:pt x="0" y="430"/>
                    <a:pt x="0" y="978"/>
                  </a:cubicBezTo>
                  <a:cubicBezTo>
                    <a:pt x="0" y="1505"/>
                    <a:pt x="430" y="1935"/>
                    <a:pt x="977" y="1935"/>
                  </a:cubicBezTo>
                  <a:cubicBezTo>
                    <a:pt x="1504" y="1935"/>
                    <a:pt x="1934" y="1505"/>
                    <a:pt x="1934" y="978"/>
                  </a:cubicBezTo>
                  <a:cubicBezTo>
                    <a:pt x="1934" y="430"/>
                    <a:pt x="1504" y="0"/>
                    <a:pt x="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98"/>
            <p:cNvSpPr/>
            <p:nvPr/>
          </p:nvSpPr>
          <p:spPr>
            <a:xfrm>
              <a:off x="3104145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7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7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98"/>
            <p:cNvSpPr/>
            <p:nvPr/>
          </p:nvSpPr>
          <p:spPr>
            <a:xfrm>
              <a:off x="3153257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5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5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98"/>
            <p:cNvSpPr/>
            <p:nvPr/>
          </p:nvSpPr>
          <p:spPr>
            <a:xfrm>
              <a:off x="3072318" y="3331575"/>
              <a:ext cx="86872" cy="86627"/>
            </a:xfrm>
            <a:custGeom>
              <a:avLst/>
              <a:gdLst/>
              <a:ahLst/>
              <a:cxnLst/>
              <a:rect l="l" t="t" r="r" b="b"/>
              <a:pathLst>
                <a:path w="7468" h="7447" extrusionOk="0">
                  <a:moveTo>
                    <a:pt x="3733" y="0"/>
                  </a:moveTo>
                  <a:cubicBezTo>
                    <a:pt x="1681" y="0"/>
                    <a:pt x="1" y="1661"/>
                    <a:pt x="1" y="3714"/>
                  </a:cubicBezTo>
                  <a:cubicBezTo>
                    <a:pt x="1" y="5786"/>
                    <a:pt x="1681" y="7446"/>
                    <a:pt x="3733" y="7446"/>
                  </a:cubicBezTo>
                  <a:cubicBezTo>
                    <a:pt x="5805" y="7446"/>
                    <a:pt x="7467" y="5786"/>
                    <a:pt x="7467" y="3714"/>
                  </a:cubicBezTo>
                  <a:cubicBezTo>
                    <a:pt x="7467" y="1661"/>
                    <a:pt x="5805" y="0"/>
                    <a:pt x="3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98"/>
            <p:cNvSpPr/>
            <p:nvPr/>
          </p:nvSpPr>
          <p:spPr>
            <a:xfrm>
              <a:off x="3197135" y="3342940"/>
              <a:ext cx="304923" cy="20020"/>
            </a:xfrm>
            <a:custGeom>
              <a:avLst/>
              <a:gdLst/>
              <a:ahLst/>
              <a:cxnLst/>
              <a:rect l="l" t="t" r="r" b="b"/>
              <a:pathLst>
                <a:path w="26213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8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25410" y="1721"/>
                  </a:lnTo>
                  <a:cubicBezTo>
                    <a:pt x="25840" y="1721"/>
                    <a:pt x="26212" y="1369"/>
                    <a:pt x="26212" y="918"/>
                  </a:cubicBezTo>
                  <a:lnTo>
                    <a:pt x="26212" y="801"/>
                  </a:lnTo>
                  <a:cubicBezTo>
                    <a:pt x="26212" y="352"/>
                    <a:pt x="25840" y="1"/>
                    <a:pt x="25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98"/>
            <p:cNvSpPr/>
            <p:nvPr/>
          </p:nvSpPr>
          <p:spPr>
            <a:xfrm>
              <a:off x="3197135" y="3392960"/>
              <a:ext cx="169858" cy="20020"/>
            </a:xfrm>
            <a:custGeom>
              <a:avLst/>
              <a:gdLst/>
              <a:ahLst/>
              <a:cxnLst/>
              <a:rect l="l" t="t" r="r" b="b"/>
              <a:pathLst>
                <a:path w="14602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9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13820" y="1721"/>
                  </a:lnTo>
                  <a:cubicBezTo>
                    <a:pt x="14250" y="1721"/>
                    <a:pt x="14602" y="1369"/>
                    <a:pt x="14602" y="919"/>
                  </a:cubicBezTo>
                  <a:lnTo>
                    <a:pt x="14602" y="801"/>
                  </a:lnTo>
                  <a:cubicBezTo>
                    <a:pt x="14602" y="352"/>
                    <a:pt x="14250" y="1"/>
                    <a:pt x="13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98"/>
            <p:cNvSpPr/>
            <p:nvPr/>
          </p:nvSpPr>
          <p:spPr>
            <a:xfrm>
              <a:off x="3387454" y="3392960"/>
              <a:ext cx="48659" cy="20020"/>
            </a:xfrm>
            <a:custGeom>
              <a:avLst/>
              <a:gdLst/>
              <a:ahLst/>
              <a:cxnLst/>
              <a:rect l="l" t="t" r="r" b="b"/>
              <a:pathLst>
                <a:path w="4183" h="1721" extrusionOk="0">
                  <a:moveTo>
                    <a:pt x="860" y="1"/>
                  </a:moveTo>
                  <a:cubicBezTo>
                    <a:pt x="371" y="1"/>
                    <a:pt x="0" y="392"/>
                    <a:pt x="0" y="861"/>
                  </a:cubicBezTo>
                  <a:cubicBezTo>
                    <a:pt x="0" y="1330"/>
                    <a:pt x="371" y="1721"/>
                    <a:pt x="860" y="1721"/>
                  </a:cubicBezTo>
                  <a:lnTo>
                    <a:pt x="3323" y="1721"/>
                  </a:lnTo>
                  <a:cubicBezTo>
                    <a:pt x="3792" y="1721"/>
                    <a:pt x="4183" y="1330"/>
                    <a:pt x="4183" y="861"/>
                  </a:cubicBezTo>
                  <a:cubicBezTo>
                    <a:pt x="4183" y="392"/>
                    <a:pt x="3792" y="1"/>
                    <a:pt x="3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333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1" name="Google Shape;2251;p98"/>
          <p:cNvGrpSpPr/>
          <p:nvPr/>
        </p:nvGrpSpPr>
        <p:grpSpPr>
          <a:xfrm>
            <a:off x="844075" y="1297075"/>
            <a:ext cx="1889100" cy="146100"/>
            <a:chOff x="2432300" y="1490925"/>
            <a:chExt cx="1889100" cy="146100"/>
          </a:xfrm>
        </p:grpSpPr>
        <p:sp>
          <p:nvSpPr>
            <p:cNvPr id="2252" name="Google Shape;2252;p98"/>
            <p:cNvSpPr/>
            <p:nvPr/>
          </p:nvSpPr>
          <p:spPr>
            <a:xfrm>
              <a:off x="2432300" y="1490925"/>
              <a:ext cx="18891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4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53" name="Google Shape;2253;p98"/>
            <p:cNvGrpSpPr/>
            <p:nvPr/>
          </p:nvGrpSpPr>
          <p:grpSpPr>
            <a:xfrm rot="10800000" flipH="1">
              <a:off x="2497649" y="1516972"/>
              <a:ext cx="429322" cy="93999"/>
              <a:chOff x="5795037" y="809024"/>
              <a:chExt cx="431653" cy="94500"/>
            </a:xfrm>
          </p:grpSpPr>
          <p:sp>
            <p:nvSpPr>
              <p:cNvPr id="2254" name="Google Shape;2254;p98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411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9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411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98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411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2adff719e7_0_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緣起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2" name="Google Shape;952;g12adff719e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7498" y="1314850"/>
            <a:ext cx="4469000" cy="251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c338fabcb_4_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緣起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8" name="Google Shape;958;g11c338fabcb_4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0" y="1232300"/>
            <a:ext cx="3487875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g11c338fabcb_4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6125" y="2543000"/>
            <a:ext cx="3487877" cy="18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1c338fabcb_4_1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緣起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5" name="Google Shape;965;g11c338fabcb_4_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500" y="1170825"/>
            <a:ext cx="3109151" cy="20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g11c338fabcb_4_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0450" y="2536300"/>
            <a:ext cx="3109150" cy="207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緣起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2" name="Google Shape;9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125" y="1166813"/>
            <a:ext cx="48577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AttenDeer的由來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8" name="Google Shape;9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146" y="1166813"/>
            <a:ext cx="2187714" cy="3081618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4"/>
          <p:cNvSpPr txBox="1"/>
          <p:nvPr/>
        </p:nvSpPr>
        <p:spPr>
          <a:xfrm>
            <a:off x="3507859" y="3852579"/>
            <a:ext cx="499740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</a:pPr>
            <a:r>
              <a:rPr lang="en" sz="24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</a:t>
            </a:r>
            <a:r>
              <a:rPr lang="en" sz="24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以參加者(Attendee)為基底造字</a:t>
            </a:r>
            <a:endParaRPr sz="24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0" name="Google Shape;980;p4"/>
          <p:cNvSpPr txBox="1"/>
          <p:nvPr/>
        </p:nvSpPr>
        <p:spPr>
          <a:xfrm>
            <a:off x="3507860" y="2465222"/>
            <a:ext cx="354512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</a:pPr>
            <a:r>
              <a:rPr lang="en" sz="24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</a:t>
            </a:r>
            <a:r>
              <a:rPr lang="en" sz="24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取Deer為象徵性圖案</a:t>
            </a:r>
            <a:endParaRPr sz="24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1c338fabcb_4_56"/>
          <p:cNvSpPr txBox="1">
            <a:spLocks noGrp="1"/>
          </p:cNvSpPr>
          <p:nvPr>
            <p:ph type="title" idx="2"/>
          </p:nvPr>
        </p:nvSpPr>
        <p:spPr>
          <a:xfrm>
            <a:off x="3059750" y="1555575"/>
            <a:ext cx="15630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「老師安心」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g11c338fabcb_4_56"/>
          <p:cNvSpPr txBox="1">
            <a:spLocks noGrp="1"/>
          </p:cNvSpPr>
          <p:nvPr>
            <p:ph type="title" idx="3"/>
          </p:nvPr>
        </p:nvSpPr>
        <p:spPr>
          <a:xfrm>
            <a:off x="3056725" y="2221850"/>
            <a:ext cx="15987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「學生專心」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g11c338fabcb_4_56"/>
          <p:cNvSpPr txBox="1">
            <a:spLocks noGrp="1"/>
          </p:cNvSpPr>
          <p:nvPr>
            <p:ph type="title" idx="5"/>
          </p:nvPr>
        </p:nvSpPr>
        <p:spPr>
          <a:xfrm>
            <a:off x="3051275" y="4161850"/>
            <a:ext cx="16470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「操作簡易」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g11c338fabcb_4_56"/>
          <p:cNvSpPr txBox="1">
            <a:spLocks noGrp="1"/>
          </p:cNvSpPr>
          <p:nvPr>
            <p:ph type="title" idx="7"/>
          </p:nvPr>
        </p:nvSpPr>
        <p:spPr>
          <a:xfrm>
            <a:off x="861060" y="2211900"/>
            <a:ext cx="210092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三「ㄒㄧㄣ」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g11c338fabcb_4_56"/>
          <p:cNvSpPr txBox="1">
            <a:spLocks noGrp="1"/>
          </p:cNvSpPr>
          <p:nvPr>
            <p:ph type="title" idx="9"/>
          </p:nvPr>
        </p:nvSpPr>
        <p:spPr>
          <a:xfrm>
            <a:off x="3052772" y="2862800"/>
            <a:ext cx="15987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「系統創新」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0" name="Google Shape;990;g11c338fabcb_4_56"/>
          <p:cNvSpPr txBox="1">
            <a:spLocks noGrp="1"/>
          </p:cNvSpPr>
          <p:nvPr>
            <p:ph type="title" idx="14"/>
          </p:nvPr>
        </p:nvSpPr>
        <p:spPr>
          <a:xfrm>
            <a:off x="3051275" y="3578225"/>
            <a:ext cx="20457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「使用者滿意」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1" name="Google Shape;991;g11c338fabcb_4_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AttenDeer核心思想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2" name="Google Shape;992;g11c338fabcb_4_56"/>
          <p:cNvSpPr txBox="1">
            <a:spLocks noGrp="1"/>
          </p:cNvSpPr>
          <p:nvPr>
            <p:ph type="subTitle" idx="1"/>
          </p:nvPr>
        </p:nvSpPr>
        <p:spPr>
          <a:xfrm>
            <a:off x="5492254" y="3461375"/>
            <a:ext cx="2872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穩定連線、介面乾淨不雜亂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g11c338fabcb_4_56"/>
          <p:cNvSpPr txBox="1">
            <a:spLocks noGrp="1"/>
          </p:cNvSpPr>
          <p:nvPr>
            <p:ph type="subTitle" idx="4"/>
          </p:nvPr>
        </p:nvSpPr>
        <p:spPr>
          <a:xfrm>
            <a:off x="5467769" y="2105000"/>
            <a:ext cx="290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獨創簡易警醒系統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4" name="Google Shape;994;g11c338fabcb_4_56"/>
          <p:cNvSpPr txBox="1">
            <a:spLocks noGrp="1"/>
          </p:cNvSpPr>
          <p:nvPr>
            <p:ph type="subTitle" idx="6"/>
          </p:nvPr>
        </p:nvSpPr>
        <p:spPr>
          <a:xfrm>
            <a:off x="5512880" y="4045000"/>
            <a:ext cx="290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簡單步驟即可快速開始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5" name="Google Shape;995;g11c338fabcb_4_56"/>
          <p:cNvSpPr txBox="1">
            <a:spLocks noGrp="1"/>
          </p:cNvSpPr>
          <p:nvPr>
            <p:ph type="subTitle" idx="8"/>
          </p:nvPr>
        </p:nvSpPr>
        <p:spPr>
          <a:xfrm>
            <a:off x="5460925" y="1472450"/>
            <a:ext cx="2872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輕鬆得知學生是否坐在座位上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6" name="Google Shape;996;g11c338fabcb_4_56"/>
          <p:cNvSpPr txBox="1">
            <a:spLocks noGrp="1"/>
          </p:cNvSpPr>
          <p:nvPr>
            <p:ph type="subTitle" idx="13"/>
          </p:nvPr>
        </p:nvSpPr>
        <p:spPr>
          <a:xfrm>
            <a:off x="5467768" y="2744575"/>
            <a:ext cx="290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別於現行系統的獨創功能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7" name="Google Shape;997;g11c338fabcb_4_56"/>
          <p:cNvSpPr txBox="1">
            <a:spLocks noGrp="1"/>
          </p:cNvSpPr>
          <p:nvPr>
            <p:ph type="title" idx="7"/>
          </p:nvPr>
        </p:nvSpPr>
        <p:spPr>
          <a:xfrm>
            <a:off x="995082" y="3862425"/>
            <a:ext cx="1836066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二「一ˋ」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98" name="Google Shape;998;g11c338fabcb_4_56"/>
          <p:cNvGrpSpPr/>
          <p:nvPr/>
        </p:nvGrpSpPr>
        <p:grpSpPr>
          <a:xfrm>
            <a:off x="5017357" y="2814894"/>
            <a:ext cx="367370" cy="344161"/>
            <a:chOff x="3161130" y="1566649"/>
            <a:chExt cx="385366" cy="361021"/>
          </a:xfrm>
        </p:grpSpPr>
        <p:sp>
          <p:nvSpPr>
            <p:cNvPr id="999" name="Google Shape;999;g11c338fabcb_4_56"/>
            <p:cNvSpPr/>
            <p:nvPr/>
          </p:nvSpPr>
          <p:spPr>
            <a:xfrm>
              <a:off x="3229716" y="1882620"/>
              <a:ext cx="248248" cy="45050"/>
            </a:xfrm>
            <a:custGeom>
              <a:avLst/>
              <a:gdLst/>
              <a:ahLst/>
              <a:cxnLst/>
              <a:rect l="l" t="t" r="r" b="b"/>
              <a:pathLst>
                <a:path w="9208" h="1671" extrusionOk="0">
                  <a:moveTo>
                    <a:pt x="2076" y="1"/>
                  </a:moveTo>
                  <a:lnTo>
                    <a:pt x="1790" y="828"/>
                  </a:lnTo>
                  <a:lnTo>
                    <a:pt x="421" y="828"/>
                  </a:lnTo>
                  <a:cubicBezTo>
                    <a:pt x="195" y="828"/>
                    <a:pt x="0" y="1024"/>
                    <a:pt x="0" y="1249"/>
                  </a:cubicBezTo>
                  <a:cubicBezTo>
                    <a:pt x="0" y="1475"/>
                    <a:pt x="195" y="1670"/>
                    <a:pt x="421" y="1670"/>
                  </a:cubicBezTo>
                  <a:lnTo>
                    <a:pt x="8786" y="1670"/>
                  </a:lnTo>
                  <a:cubicBezTo>
                    <a:pt x="9027" y="1670"/>
                    <a:pt x="9208" y="1475"/>
                    <a:pt x="9208" y="1249"/>
                  </a:cubicBezTo>
                  <a:cubicBezTo>
                    <a:pt x="9208" y="1024"/>
                    <a:pt x="9027" y="828"/>
                    <a:pt x="8786" y="828"/>
                  </a:cubicBezTo>
                  <a:lnTo>
                    <a:pt x="7417" y="828"/>
                  </a:lnTo>
                  <a:lnTo>
                    <a:pt x="71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0" name="Google Shape;1000;g11c338fabcb_4_56"/>
            <p:cNvSpPr/>
            <p:nvPr/>
          </p:nvSpPr>
          <p:spPr>
            <a:xfrm>
              <a:off x="3229716" y="1679395"/>
              <a:ext cx="45023" cy="22350"/>
            </a:xfrm>
            <a:custGeom>
              <a:avLst/>
              <a:gdLst/>
              <a:ahLst/>
              <a:cxnLst/>
              <a:rect l="l" t="t" r="r" b="b"/>
              <a:pathLst>
                <a:path w="1670" h="829" extrusionOk="0">
                  <a:moveTo>
                    <a:pt x="0" y="1"/>
                  </a:moveTo>
                  <a:lnTo>
                    <a:pt x="0" y="829"/>
                  </a:lnTo>
                  <a:lnTo>
                    <a:pt x="1669" y="829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1" name="Google Shape;1001;g11c338fabcb_4_56"/>
            <p:cNvSpPr/>
            <p:nvPr/>
          </p:nvSpPr>
          <p:spPr>
            <a:xfrm>
              <a:off x="3229716" y="1634399"/>
              <a:ext cx="45023" cy="22323"/>
            </a:xfrm>
            <a:custGeom>
              <a:avLst/>
              <a:gdLst/>
              <a:ahLst/>
              <a:cxnLst/>
              <a:rect l="l" t="t" r="r" b="b"/>
              <a:pathLst>
                <a:path w="1670" h="828" extrusionOk="0">
                  <a:moveTo>
                    <a:pt x="0" y="0"/>
                  </a:moveTo>
                  <a:lnTo>
                    <a:pt x="0" y="827"/>
                  </a:lnTo>
                  <a:lnTo>
                    <a:pt x="1669" y="827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2" name="Google Shape;1002;g11c338fabcb_4_56"/>
            <p:cNvSpPr/>
            <p:nvPr/>
          </p:nvSpPr>
          <p:spPr>
            <a:xfrm>
              <a:off x="3229716" y="1724445"/>
              <a:ext cx="45023" cy="22727"/>
            </a:xfrm>
            <a:custGeom>
              <a:avLst/>
              <a:gdLst/>
              <a:ahLst/>
              <a:cxnLst/>
              <a:rect l="l" t="t" r="r" b="b"/>
              <a:pathLst>
                <a:path w="1670" h="843" extrusionOk="0">
                  <a:moveTo>
                    <a:pt x="0" y="0"/>
                  </a:moveTo>
                  <a:lnTo>
                    <a:pt x="0" y="843"/>
                  </a:lnTo>
                  <a:lnTo>
                    <a:pt x="1669" y="843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3" name="Google Shape;1003;g11c338fabcb_4_56"/>
            <p:cNvSpPr/>
            <p:nvPr/>
          </p:nvSpPr>
          <p:spPr>
            <a:xfrm>
              <a:off x="3455236" y="1656695"/>
              <a:ext cx="22727" cy="2272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0"/>
                  </a:moveTo>
                  <a:cubicBezTo>
                    <a:pt x="195" y="0"/>
                    <a:pt x="0" y="196"/>
                    <a:pt x="0" y="421"/>
                  </a:cubicBezTo>
                  <a:cubicBezTo>
                    <a:pt x="0" y="648"/>
                    <a:pt x="195" y="843"/>
                    <a:pt x="421" y="843"/>
                  </a:cubicBezTo>
                  <a:cubicBezTo>
                    <a:pt x="662" y="843"/>
                    <a:pt x="843" y="648"/>
                    <a:pt x="843" y="421"/>
                  </a:cubicBezTo>
                  <a:cubicBezTo>
                    <a:pt x="843" y="196"/>
                    <a:pt x="662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4" name="Google Shape;1004;g11c338fabcb_4_56"/>
            <p:cNvSpPr/>
            <p:nvPr/>
          </p:nvSpPr>
          <p:spPr>
            <a:xfrm>
              <a:off x="3161130" y="1566649"/>
              <a:ext cx="385366" cy="225547"/>
            </a:xfrm>
            <a:custGeom>
              <a:avLst/>
              <a:gdLst/>
              <a:ahLst/>
              <a:cxnLst/>
              <a:rect l="l" t="t" r="r" b="b"/>
              <a:pathLst>
                <a:path w="14294" h="8366" extrusionOk="0">
                  <a:moveTo>
                    <a:pt x="6305" y="1671"/>
                  </a:moveTo>
                  <a:cubicBezTo>
                    <a:pt x="6546" y="1671"/>
                    <a:pt x="6727" y="1851"/>
                    <a:pt x="6727" y="2092"/>
                  </a:cubicBezTo>
                  <a:cubicBezTo>
                    <a:pt x="6727" y="2317"/>
                    <a:pt x="6546" y="2513"/>
                    <a:pt x="6305" y="2513"/>
                  </a:cubicBezTo>
                  <a:cubicBezTo>
                    <a:pt x="6079" y="2513"/>
                    <a:pt x="5899" y="2317"/>
                    <a:pt x="5899" y="2092"/>
                  </a:cubicBezTo>
                  <a:cubicBezTo>
                    <a:pt x="5899" y="1851"/>
                    <a:pt x="6079" y="1671"/>
                    <a:pt x="6305" y="1671"/>
                  </a:cubicBezTo>
                  <a:close/>
                  <a:moveTo>
                    <a:pt x="7990" y="1671"/>
                  </a:moveTo>
                  <a:cubicBezTo>
                    <a:pt x="8216" y="1671"/>
                    <a:pt x="8412" y="1851"/>
                    <a:pt x="8412" y="2092"/>
                  </a:cubicBezTo>
                  <a:cubicBezTo>
                    <a:pt x="8412" y="2317"/>
                    <a:pt x="8216" y="2513"/>
                    <a:pt x="7990" y="2513"/>
                  </a:cubicBezTo>
                  <a:cubicBezTo>
                    <a:pt x="7750" y="2513"/>
                    <a:pt x="7569" y="2317"/>
                    <a:pt x="7569" y="2092"/>
                  </a:cubicBezTo>
                  <a:cubicBezTo>
                    <a:pt x="7569" y="1851"/>
                    <a:pt x="7750" y="1671"/>
                    <a:pt x="7990" y="1671"/>
                  </a:cubicBezTo>
                  <a:close/>
                  <a:moveTo>
                    <a:pt x="9660" y="1671"/>
                  </a:moveTo>
                  <a:cubicBezTo>
                    <a:pt x="9886" y="1671"/>
                    <a:pt x="10081" y="1851"/>
                    <a:pt x="10081" y="2092"/>
                  </a:cubicBezTo>
                  <a:cubicBezTo>
                    <a:pt x="10081" y="2317"/>
                    <a:pt x="9886" y="2513"/>
                    <a:pt x="9660" y="2513"/>
                  </a:cubicBezTo>
                  <a:cubicBezTo>
                    <a:pt x="9435" y="2513"/>
                    <a:pt x="9239" y="2317"/>
                    <a:pt x="9239" y="2092"/>
                  </a:cubicBezTo>
                  <a:cubicBezTo>
                    <a:pt x="9239" y="1851"/>
                    <a:pt x="9435" y="1671"/>
                    <a:pt x="9660" y="1671"/>
                  </a:cubicBezTo>
                  <a:close/>
                  <a:moveTo>
                    <a:pt x="11330" y="2513"/>
                  </a:moveTo>
                  <a:cubicBezTo>
                    <a:pt x="12023" y="2513"/>
                    <a:pt x="12594" y="3069"/>
                    <a:pt x="12594" y="3761"/>
                  </a:cubicBezTo>
                  <a:cubicBezTo>
                    <a:pt x="12594" y="4453"/>
                    <a:pt x="12023" y="5011"/>
                    <a:pt x="11330" y="5011"/>
                  </a:cubicBezTo>
                  <a:cubicBezTo>
                    <a:pt x="10638" y="5011"/>
                    <a:pt x="10081" y="4453"/>
                    <a:pt x="10081" y="3761"/>
                  </a:cubicBezTo>
                  <a:cubicBezTo>
                    <a:pt x="10081" y="3069"/>
                    <a:pt x="10638" y="2513"/>
                    <a:pt x="11330" y="2513"/>
                  </a:cubicBezTo>
                  <a:close/>
                  <a:moveTo>
                    <a:pt x="4635" y="1671"/>
                  </a:moveTo>
                  <a:cubicBezTo>
                    <a:pt x="4875" y="1671"/>
                    <a:pt x="5056" y="1851"/>
                    <a:pt x="5056" y="2092"/>
                  </a:cubicBezTo>
                  <a:lnTo>
                    <a:pt x="5056" y="7117"/>
                  </a:lnTo>
                  <a:cubicBezTo>
                    <a:pt x="5056" y="7342"/>
                    <a:pt x="4875" y="7523"/>
                    <a:pt x="4635" y="7523"/>
                  </a:cubicBezTo>
                  <a:lnTo>
                    <a:pt x="2123" y="7523"/>
                  </a:lnTo>
                  <a:cubicBezTo>
                    <a:pt x="1896" y="7523"/>
                    <a:pt x="1701" y="7342"/>
                    <a:pt x="1701" y="7117"/>
                  </a:cubicBezTo>
                  <a:lnTo>
                    <a:pt x="1701" y="2092"/>
                  </a:lnTo>
                  <a:cubicBezTo>
                    <a:pt x="1701" y="1851"/>
                    <a:pt x="1896" y="1671"/>
                    <a:pt x="2123" y="1671"/>
                  </a:cubicBezTo>
                  <a:close/>
                  <a:moveTo>
                    <a:pt x="7990" y="4194"/>
                  </a:moveTo>
                  <a:cubicBezTo>
                    <a:pt x="8125" y="4194"/>
                    <a:pt x="8261" y="4251"/>
                    <a:pt x="8336" y="4363"/>
                  </a:cubicBezTo>
                  <a:lnTo>
                    <a:pt x="9720" y="6455"/>
                  </a:lnTo>
                  <a:lnTo>
                    <a:pt x="10201" y="5974"/>
                  </a:lnTo>
                  <a:cubicBezTo>
                    <a:pt x="10285" y="5891"/>
                    <a:pt x="10390" y="5849"/>
                    <a:pt x="10495" y="5849"/>
                  </a:cubicBezTo>
                  <a:cubicBezTo>
                    <a:pt x="10600" y="5849"/>
                    <a:pt x="10706" y="5891"/>
                    <a:pt x="10789" y="5974"/>
                  </a:cubicBezTo>
                  <a:lnTo>
                    <a:pt x="11631" y="6816"/>
                  </a:lnTo>
                  <a:cubicBezTo>
                    <a:pt x="11796" y="6981"/>
                    <a:pt x="11796" y="7237"/>
                    <a:pt x="11631" y="7402"/>
                  </a:cubicBezTo>
                  <a:cubicBezTo>
                    <a:pt x="11548" y="7485"/>
                    <a:pt x="11439" y="7527"/>
                    <a:pt x="11332" y="7527"/>
                  </a:cubicBezTo>
                  <a:cubicBezTo>
                    <a:pt x="11225" y="7527"/>
                    <a:pt x="11119" y="7485"/>
                    <a:pt x="11044" y="7402"/>
                  </a:cubicBezTo>
                  <a:lnTo>
                    <a:pt x="10502" y="6861"/>
                  </a:lnTo>
                  <a:lnTo>
                    <a:pt x="9961" y="7402"/>
                  </a:lnTo>
                  <a:cubicBezTo>
                    <a:pt x="9882" y="7481"/>
                    <a:pt x="9781" y="7526"/>
                    <a:pt x="9667" y="7526"/>
                  </a:cubicBezTo>
                  <a:cubicBezTo>
                    <a:pt x="9650" y="7526"/>
                    <a:pt x="9633" y="7525"/>
                    <a:pt x="9615" y="7523"/>
                  </a:cubicBezTo>
                  <a:cubicBezTo>
                    <a:pt x="9495" y="7508"/>
                    <a:pt x="9375" y="7448"/>
                    <a:pt x="9314" y="7342"/>
                  </a:cubicBezTo>
                  <a:lnTo>
                    <a:pt x="7990" y="5356"/>
                  </a:lnTo>
                  <a:lnTo>
                    <a:pt x="6666" y="7342"/>
                  </a:lnTo>
                  <a:cubicBezTo>
                    <a:pt x="6581" y="7466"/>
                    <a:pt x="6448" y="7529"/>
                    <a:pt x="6312" y="7529"/>
                  </a:cubicBezTo>
                  <a:cubicBezTo>
                    <a:pt x="6233" y="7529"/>
                    <a:pt x="6152" y="7507"/>
                    <a:pt x="6079" y="7462"/>
                  </a:cubicBezTo>
                  <a:cubicBezTo>
                    <a:pt x="5884" y="7328"/>
                    <a:pt x="5838" y="7071"/>
                    <a:pt x="5959" y="6876"/>
                  </a:cubicBezTo>
                  <a:lnTo>
                    <a:pt x="7644" y="4363"/>
                  </a:lnTo>
                  <a:cubicBezTo>
                    <a:pt x="7719" y="4251"/>
                    <a:pt x="7854" y="4194"/>
                    <a:pt x="7990" y="4194"/>
                  </a:cubicBezTo>
                  <a:close/>
                  <a:moveTo>
                    <a:pt x="1265" y="0"/>
                  </a:moveTo>
                  <a:cubicBezTo>
                    <a:pt x="572" y="0"/>
                    <a:pt x="1" y="557"/>
                    <a:pt x="1" y="1249"/>
                  </a:cubicBezTo>
                  <a:lnTo>
                    <a:pt x="1" y="8365"/>
                  </a:lnTo>
                  <a:lnTo>
                    <a:pt x="14294" y="8365"/>
                  </a:lnTo>
                  <a:lnTo>
                    <a:pt x="14294" y="1249"/>
                  </a:lnTo>
                  <a:cubicBezTo>
                    <a:pt x="14294" y="557"/>
                    <a:pt x="13722" y="0"/>
                    <a:pt x="13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5" name="Google Shape;1005;g11c338fabcb_4_56"/>
            <p:cNvSpPr/>
            <p:nvPr/>
          </p:nvSpPr>
          <p:spPr>
            <a:xfrm>
              <a:off x="3161130" y="1814869"/>
              <a:ext cx="385366" cy="45077"/>
            </a:xfrm>
            <a:custGeom>
              <a:avLst/>
              <a:gdLst/>
              <a:ahLst/>
              <a:cxnLst/>
              <a:rect l="l" t="t" r="r" b="b"/>
              <a:pathLst>
                <a:path w="14294" h="1672" extrusionOk="0">
                  <a:moveTo>
                    <a:pt x="1" y="1"/>
                  </a:moveTo>
                  <a:lnTo>
                    <a:pt x="1" y="408"/>
                  </a:lnTo>
                  <a:cubicBezTo>
                    <a:pt x="1" y="1100"/>
                    <a:pt x="572" y="1671"/>
                    <a:pt x="1265" y="1671"/>
                  </a:cubicBezTo>
                  <a:lnTo>
                    <a:pt x="13030" y="1671"/>
                  </a:lnTo>
                  <a:cubicBezTo>
                    <a:pt x="13722" y="1671"/>
                    <a:pt x="14294" y="1100"/>
                    <a:pt x="14294" y="408"/>
                  </a:cubicBezTo>
                  <a:lnTo>
                    <a:pt x="14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06" name="Google Shape;1006;g11c338fabcb_4_56"/>
          <p:cNvGrpSpPr/>
          <p:nvPr/>
        </p:nvGrpSpPr>
        <p:grpSpPr>
          <a:xfrm>
            <a:off x="4975602" y="1509240"/>
            <a:ext cx="450872" cy="343776"/>
            <a:chOff x="713620" y="2113020"/>
            <a:chExt cx="472959" cy="360617"/>
          </a:xfrm>
        </p:grpSpPr>
        <p:sp>
          <p:nvSpPr>
            <p:cNvPr id="1007" name="Google Shape;1007;g11c338fabcb_4_56"/>
            <p:cNvSpPr/>
            <p:nvPr/>
          </p:nvSpPr>
          <p:spPr>
            <a:xfrm>
              <a:off x="908730" y="2307294"/>
              <a:ext cx="83172" cy="83199"/>
            </a:xfrm>
            <a:custGeom>
              <a:avLst/>
              <a:gdLst/>
              <a:ahLst/>
              <a:cxnLst/>
              <a:rect l="l" t="t" r="r" b="b"/>
              <a:pathLst>
                <a:path w="3085" h="3086" extrusionOk="0">
                  <a:moveTo>
                    <a:pt x="1535" y="1024"/>
                  </a:moveTo>
                  <a:cubicBezTo>
                    <a:pt x="1820" y="1024"/>
                    <a:pt x="2061" y="1250"/>
                    <a:pt x="2061" y="1535"/>
                  </a:cubicBezTo>
                  <a:cubicBezTo>
                    <a:pt x="2061" y="1822"/>
                    <a:pt x="1820" y="2047"/>
                    <a:pt x="1535" y="2047"/>
                  </a:cubicBezTo>
                  <a:cubicBezTo>
                    <a:pt x="1249" y="2047"/>
                    <a:pt x="1024" y="1822"/>
                    <a:pt x="1024" y="1535"/>
                  </a:cubicBezTo>
                  <a:cubicBezTo>
                    <a:pt x="1024" y="1250"/>
                    <a:pt x="1249" y="1024"/>
                    <a:pt x="1535" y="1024"/>
                  </a:cubicBezTo>
                  <a:close/>
                  <a:moveTo>
                    <a:pt x="1535" y="1"/>
                  </a:moveTo>
                  <a:cubicBezTo>
                    <a:pt x="693" y="1"/>
                    <a:pt x="0" y="693"/>
                    <a:pt x="0" y="1535"/>
                  </a:cubicBezTo>
                  <a:cubicBezTo>
                    <a:pt x="0" y="2394"/>
                    <a:pt x="693" y="3086"/>
                    <a:pt x="1535" y="3086"/>
                  </a:cubicBezTo>
                  <a:cubicBezTo>
                    <a:pt x="2392" y="3086"/>
                    <a:pt x="3084" y="2394"/>
                    <a:pt x="3084" y="1535"/>
                  </a:cubicBezTo>
                  <a:cubicBezTo>
                    <a:pt x="3084" y="693"/>
                    <a:pt x="2392" y="1"/>
                    <a:pt x="15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8" name="Google Shape;1008;g11c338fabcb_4_56"/>
            <p:cNvSpPr/>
            <p:nvPr/>
          </p:nvSpPr>
          <p:spPr>
            <a:xfrm>
              <a:off x="825558" y="2224176"/>
              <a:ext cx="249515" cy="249461"/>
            </a:xfrm>
            <a:custGeom>
              <a:avLst/>
              <a:gdLst/>
              <a:ahLst/>
              <a:cxnLst/>
              <a:rect l="l" t="t" r="r" b="b"/>
              <a:pathLst>
                <a:path w="9255" h="9253" extrusionOk="0">
                  <a:moveTo>
                    <a:pt x="4620" y="2046"/>
                  </a:moveTo>
                  <a:cubicBezTo>
                    <a:pt x="6049" y="2046"/>
                    <a:pt x="7192" y="3204"/>
                    <a:pt x="7192" y="4618"/>
                  </a:cubicBezTo>
                  <a:cubicBezTo>
                    <a:pt x="7192" y="6033"/>
                    <a:pt x="6049" y="7192"/>
                    <a:pt x="4620" y="7192"/>
                  </a:cubicBezTo>
                  <a:cubicBezTo>
                    <a:pt x="3206" y="7192"/>
                    <a:pt x="2062" y="6033"/>
                    <a:pt x="2062" y="4618"/>
                  </a:cubicBezTo>
                  <a:cubicBezTo>
                    <a:pt x="2062" y="3204"/>
                    <a:pt x="3206" y="2046"/>
                    <a:pt x="4620" y="2046"/>
                  </a:cubicBezTo>
                  <a:close/>
                  <a:moveTo>
                    <a:pt x="4620" y="0"/>
                  </a:moveTo>
                  <a:cubicBezTo>
                    <a:pt x="2077" y="0"/>
                    <a:pt x="1" y="2076"/>
                    <a:pt x="1" y="4618"/>
                  </a:cubicBezTo>
                  <a:cubicBezTo>
                    <a:pt x="1" y="7176"/>
                    <a:pt x="2077" y="9252"/>
                    <a:pt x="4620" y="9252"/>
                  </a:cubicBezTo>
                  <a:cubicBezTo>
                    <a:pt x="7178" y="9252"/>
                    <a:pt x="9254" y="7176"/>
                    <a:pt x="9254" y="4618"/>
                  </a:cubicBezTo>
                  <a:cubicBezTo>
                    <a:pt x="9254" y="2076"/>
                    <a:pt x="7178" y="0"/>
                    <a:pt x="4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9" name="Google Shape;1009;g11c338fabcb_4_56"/>
            <p:cNvSpPr/>
            <p:nvPr/>
          </p:nvSpPr>
          <p:spPr>
            <a:xfrm>
              <a:off x="936310" y="2113020"/>
              <a:ext cx="28011" cy="83172"/>
            </a:xfrm>
            <a:custGeom>
              <a:avLst/>
              <a:gdLst/>
              <a:ahLst/>
              <a:cxnLst/>
              <a:rect l="l" t="t" r="r" b="b"/>
              <a:pathLst>
                <a:path w="1039" h="3085" extrusionOk="0">
                  <a:moveTo>
                    <a:pt x="512" y="1"/>
                  </a:moveTo>
                  <a:cubicBezTo>
                    <a:pt x="226" y="1"/>
                    <a:pt x="1" y="241"/>
                    <a:pt x="1" y="527"/>
                  </a:cubicBezTo>
                  <a:lnTo>
                    <a:pt x="1" y="2573"/>
                  </a:lnTo>
                  <a:cubicBezTo>
                    <a:pt x="1" y="2859"/>
                    <a:pt x="226" y="3084"/>
                    <a:pt x="512" y="3084"/>
                  </a:cubicBezTo>
                  <a:cubicBezTo>
                    <a:pt x="797" y="3084"/>
                    <a:pt x="1038" y="2859"/>
                    <a:pt x="1038" y="2573"/>
                  </a:cubicBezTo>
                  <a:lnTo>
                    <a:pt x="1038" y="527"/>
                  </a:lnTo>
                  <a:cubicBezTo>
                    <a:pt x="1038" y="241"/>
                    <a:pt x="79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0" name="Google Shape;1010;g11c338fabcb_4_56"/>
            <p:cNvSpPr/>
            <p:nvPr/>
          </p:nvSpPr>
          <p:spPr>
            <a:xfrm>
              <a:off x="767971" y="2168611"/>
              <a:ext cx="87243" cy="55538"/>
            </a:xfrm>
            <a:custGeom>
              <a:avLst/>
              <a:gdLst/>
              <a:ahLst/>
              <a:cxnLst/>
              <a:rect l="l" t="t" r="r" b="b"/>
              <a:pathLst>
                <a:path w="3236" h="2060" extrusionOk="0">
                  <a:moveTo>
                    <a:pt x="590" y="0"/>
                  </a:moveTo>
                  <a:cubicBezTo>
                    <a:pt x="401" y="0"/>
                    <a:pt x="221" y="106"/>
                    <a:pt x="136" y="286"/>
                  </a:cubicBezTo>
                  <a:cubicBezTo>
                    <a:pt x="0" y="541"/>
                    <a:pt x="106" y="842"/>
                    <a:pt x="361" y="978"/>
                  </a:cubicBezTo>
                  <a:lnTo>
                    <a:pt x="2423" y="2001"/>
                  </a:lnTo>
                  <a:cubicBezTo>
                    <a:pt x="2499" y="2041"/>
                    <a:pt x="2579" y="2060"/>
                    <a:pt x="2657" y="2060"/>
                  </a:cubicBezTo>
                  <a:cubicBezTo>
                    <a:pt x="2843" y="2060"/>
                    <a:pt x="3020" y="1955"/>
                    <a:pt x="3115" y="1775"/>
                  </a:cubicBezTo>
                  <a:cubicBezTo>
                    <a:pt x="3235" y="1519"/>
                    <a:pt x="3130" y="1203"/>
                    <a:pt x="2874" y="1083"/>
                  </a:cubicBezTo>
                  <a:lnTo>
                    <a:pt x="828" y="59"/>
                  </a:lnTo>
                  <a:cubicBezTo>
                    <a:pt x="752" y="19"/>
                    <a:pt x="670" y="0"/>
                    <a:pt x="5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1" name="Google Shape;1011;g11c338fabcb_4_56"/>
            <p:cNvSpPr/>
            <p:nvPr/>
          </p:nvSpPr>
          <p:spPr>
            <a:xfrm>
              <a:off x="1045417" y="2168611"/>
              <a:ext cx="86811" cy="55538"/>
            </a:xfrm>
            <a:custGeom>
              <a:avLst/>
              <a:gdLst/>
              <a:ahLst/>
              <a:cxnLst/>
              <a:rect l="l" t="t" r="r" b="b"/>
              <a:pathLst>
                <a:path w="3220" h="2060" extrusionOk="0">
                  <a:moveTo>
                    <a:pt x="2643" y="0"/>
                  </a:moveTo>
                  <a:cubicBezTo>
                    <a:pt x="2564" y="0"/>
                    <a:pt x="2484" y="19"/>
                    <a:pt x="2407" y="59"/>
                  </a:cubicBezTo>
                  <a:lnTo>
                    <a:pt x="347" y="1083"/>
                  </a:lnTo>
                  <a:cubicBezTo>
                    <a:pt x="106" y="1203"/>
                    <a:pt x="0" y="1519"/>
                    <a:pt x="120" y="1775"/>
                  </a:cubicBezTo>
                  <a:cubicBezTo>
                    <a:pt x="216" y="1955"/>
                    <a:pt x="393" y="2060"/>
                    <a:pt x="578" y="2060"/>
                  </a:cubicBezTo>
                  <a:cubicBezTo>
                    <a:pt x="657" y="2060"/>
                    <a:pt x="737" y="2041"/>
                    <a:pt x="813" y="2001"/>
                  </a:cubicBezTo>
                  <a:lnTo>
                    <a:pt x="2874" y="978"/>
                  </a:lnTo>
                  <a:cubicBezTo>
                    <a:pt x="3115" y="842"/>
                    <a:pt x="3220" y="541"/>
                    <a:pt x="3099" y="286"/>
                  </a:cubicBezTo>
                  <a:cubicBezTo>
                    <a:pt x="3005" y="106"/>
                    <a:pt x="2828" y="0"/>
                    <a:pt x="2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2" name="Google Shape;1012;g11c338fabcb_4_56"/>
            <p:cNvSpPr/>
            <p:nvPr/>
          </p:nvSpPr>
          <p:spPr>
            <a:xfrm>
              <a:off x="713620" y="2261057"/>
              <a:ext cx="111965" cy="175267"/>
            </a:xfrm>
            <a:custGeom>
              <a:avLst/>
              <a:gdLst/>
              <a:ahLst/>
              <a:cxnLst/>
              <a:rect l="l" t="t" r="r" b="b"/>
              <a:pathLst>
                <a:path w="4153" h="6501" extrusionOk="0">
                  <a:moveTo>
                    <a:pt x="4153" y="1"/>
                  </a:moveTo>
                  <a:cubicBezTo>
                    <a:pt x="1956" y="1204"/>
                    <a:pt x="271" y="2785"/>
                    <a:pt x="166" y="2889"/>
                  </a:cubicBezTo>
                  <a:cubicBezTo>
                    <a:pt x="60" y="2980"/>
                    <a:pt x="0" y="3116"/>
                    <a:pt x="0" y="3250"/>
                  </a:cubicBezTo>
                  <a:cubicBezTo>
                    <a:pt x="0" y="3386"/>
                    <a:pt x="60" y="3521"/>
                    <a:pt x="166" y="3627"/>
                  </a:cubicBezTo>
                  <a:cubicBezTo>
                    <a:pt x="271" y="3732"/>
                    <a:pt x="1956" y="5297"/>
                    <a:pt x="4153" y="6500"/>
                  </a:cubicBezTo>
                  <a:cubicBezTo>
                    <a:pt x="3506" y="5583"/>
                    <a:pt x="3129" y="4470"/>
                    <a:pt x="3129" y="3250"/>
                  </a:cubicBezTo>
                  <a:cubicBezTo>
                    <a:pt x="3129" y="2047"/>
                    <a:pt x="3506" y="919"/>
                    <a:pt x="4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3" name="Google Shape;1013;g11c338fabcb_4_56"/>
            <p:cNvSpPr/>
            <p:nvPr/>
          </p:nvSpPr>
          <p:spPr>
            <a:xfrm>
              <a:off x="1074614" y="2261057"/>
              <a:ext cx="111965" cy="175267"/>
            </a:xfrm>
            <a:custGeom>
              <a:avLst/>
              <a:gdLst/>
              <a:ahLst/>
              <a:cxnLst/>
              <a:rect l="l" t="t" r="r" b="b"/>
              <a:pathLst>
                <a:path w="4153" h="6501" extrusionOk="0">
                  <a:moveTo>
                    <a:pt x="0" y="1"/>
                  </a:moveTo>
                  <a:lnTo>
                    <a:pt x="0" y="1"/>
                  </a:lnTo>
                  <a:cubicBezTo>
                    <a:pt x="662" y="919"/>
                    <a:pt x="1039" y="2047"/>
                    <a:pt x="1039" y="3250"/>
                  </a:cubicBezTo>
                  <a:cubicBezTo>
                    <a:pt x="1039" y="4470"/>
                    <a:pt x="662" y="5583"/>
                    <a:pt x="0" y="6500"/>
                  </a:cubicBezTo>
                  <a:cubicBezTo>
                    <a:pt x="2213" y="5297"/>
                    <a:pt x="3898" y="3732"/>
                    <a:pt x="4002" y="3627"/>
                  </a:cubicBezTo>
                  <a:cubicBezTo>
                    <a:pt x="4108" y="3521"/>
                    <a:pt x="4153" y="3386"/>
                    <a:pt x="4153" y="3250"/>
                  </a:cubicBezTo>
                  <a:cubicBezTo>
                    <a:pt x="4153" y="3116"/>
                    <a:pt x="4108" y="2980"/>
                    <a:pt x="4002" y="2889"/>
                  </a:cubicBezTo>
                  <a:cubicBezTo>
                    <a:pt x="3898" y="2785"/>
                    <a:pt x="2213" y="12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14" name="Google Shape;1014;g11c338fabcb_4_56"/>
          <p:cNvSpPr/>
          <p:nvPr/>
        </p:nvSpPr>
        <p:spPr>
          <a:xfrm>
            <a:off x="5023317" y="4097896"/>
            <a:ext cx="355440" cy="379009"/>
          </a:xfrm>
          <a:custGeom>
            <a:avLst/>
            <a:gdLst/>
            <a:ahLst/>
            <a:cxnLst/>
            <a:rect l="l" t="t" r="r" b="b"/>
            <a:pathLst>
              <a:path w="13829" h="14746" extrusionOk="0">
                <a:moveTo>
                  <a:pt x="5838" y="858"/>
                </a:moveTo>
                <a:cubicBezTo>
                  <a:pt x="6546" y="858"/>
                  <a:pt x="7132" y="1445"/>
                  <a:pt x="7132" y="2167"/>
                </a:cubicBezTo>
                <a:cubicBezTo>
                  <a:pt x="7132" y="2633"/>
                  <a:pt x="6877" y="3054"/>
                  <a:pt x="6486" y="3281"/>
                </a:cubicBezTo>
                <a:lnTo>
                  <a:pt x="6486" y="2378"/>
                </a:lnTo>
                <a:cubicBezTo>
                  <a:pt x="6486" y="2017"/>
                  <a:pt x="6199" y="1730"/>
                  <a:pt x="5838" y="1730"/>
                </a:cubicBezTo>
                <a:cubicBezTo>
                  <a:pt x="5477" y="1730"/>
                  <a:pt x="5192" y="2017"/>
                  <a:pt x="5192" y="2378"/>
                </a:cubicBezTo>
                <a:lnTo>
                  <a:pt x="5192" y="3281"/>
                </a:lnTo>
                <a:cubicBezTo>
                  <a:pt x="4801" y="3054"/>
                  <a:pt x="4544" y="2633"/>
                  <a:pt x="4544" y="2167"/>
                </a:cubicBezTo>
                <a:cubicBezTo>
                  <a:pt x="4544" y="1445"/>
                  <a:pt x="5116" y="858"/>
                  <a:pt x="5838" y="858"/>
                </a:cubicBezTo>
                <a:close/>
                <a:moveTo>
                  <a:pt x="5838" y="1"/>
                </a:moveTo>
                <a:cubicBezTo>
                  <a:pt x="4650" y="1"/>
                  <a:pt x="3672" y="964"/>
                  <a:pt x="3672" y="2167"/>
                </a:cubicBezTo>
                <a:cubicBezTo>
                  <a:pt x="3672" y="2378"/>
                  <a:pt x="3718" y="2573"/>
                  <a:pt x="3778" y="2769"/>
                </a:cubicBezTo>
                <a:lnTo>
                  <a:pt x="2123" y="3762"/>
                </a:lnTo>
                <a:cubicBezTo>
                  <a:pt x="1896" y="3566"/>
                  <a:pt x="1611" y="3461"/>
                  <a:pt x="1295" y="3461"/>
                </a:cubicBezTo>
                <a:cubicBezTo>
                  <a:pt x="588" y="3461"/>
                  <a:pt x="1" y="4033"/>
                  <a:pt x="1" y="4755"/>
                </a:cubicBezTo>
                <a:cubicBezTo>
                  <a:pt x="1" y="5462"/>
                  <a:pt x="588" y="6049"/>
                  <a:pt x="1295" y="6049"/>
                </a:cubicBezTo>
                <a:cubicBezTo>
                  <a:pt x="2017" y="6049"/>
                  <a:pt x="2604" y="5462"/>
                  <a:pt x="2604" y="4755"/>
                </a:cubicBezTo>
                <a:cubicBezTo>
                  <a:pt x="2604" y="4665"/>
                  <a:pt x="2589" y="4575"/>
                  <a:pt x="2574" y="4499"/>
                </a:cubicBezTo>
                <a:lnTo>
                  <a:pt x="4183" y="3536"/>
                </a:lnTo>
                <a:cubicBezTo>
                  <a:pt x="4440" y="3852"/>
                  <a:pt x="4785" y="4077"/>
                  <a:pt x="5192" y="4213"/>
                </a:cubicBezTo>
                <a:lnTo>
                  <a:pt x="5192" y="9073"/>
                </a:lnTo>
                <a:cubicBezTo>
                  <a:pt x="5192" y="9313"/>
                  <a:pt x="4996" y="9509"/>
                  <a:pt x="4755" y="9509"/>
                </a:cubicBezTo>
                <a:cubicBezTo>
                  <a:pt x="4514" y="9509"/>
                  <a:pt x="4319" y="9313"/>
                  <a:pt x="4319" y="9073"/>
                </a:cubicBezTo>
                <a:lnTo>
                  <a:pt x="4319" y="6906"/>
                </a:lnTo>
                <a:cubicBezTo>
                  <a:pt x="4319" y="6440"/>
                  <a:pt x="3943" y="6049"/>
                  <a:pt x="3461" y="6049"/>
                </a:cubicBezTo>
                <a:cubicBezTo>
                  <a:pt x="2980" y="6049"/>
                  <a:pt x="2604" y="6440"/>
                  <a:pt x="2604" y="6906"/>
                </a:cubicBezTo>
                <a:lnTo>
                  <a:pt x="2604" y="10081"/>
                </a:lnTo>
                <a:cubicBezTo>
                  <a:pt x="2604" y="11269"/>
                  <a:pt x="3461" y="11781"/>
                  <a:pt x="3687" y="12082"/>
                </a:cubicBezTo>
                <a:cubicBezTo>
                  <a:pt x="4109" y="12488"/>
                  <a:pt x="4319" y="13060"/>
                  <a:pt x="4319" y="13632"/>
                </a:cubicBezTo>
                <a:lnTo>
                  <a:pt x="4319" y="14308"/>
                </a:lnTo>
                <a:cubicBezTo>
                  <a:pt x="4319" y="14549"/>
                  <a:pt x="4514" y="14745"/>
                  <a:pt x="4755" y="14745"/>
                </a:cubicBezTo>
                <a:lnTo>
                  <a:pt x="11676" y="14745"/>
                </a:lnTo>
                <a:cubicBezTo>
                  <a:pt x="11902" y="14745"/>
                  <a:pt x="12097" y="14549"/>
                  <a:pt x="12097" y="14308"/>
                </a:cubicBezTo>
                <a:lnTo>
                  <a:pt x="12097" y="13345"/>
                </a:lnTo>
                <a:cubicBezTo>
                  <a:pt x="12097" y="12037"/>
                  <a:pt x="12970" y="11600"/>
                  <a:pt x="12970" y="9780"/>
                </a:cubicBezTo>
                <a:lnTo>
                  <a:pt x="12970" y="5838"/>
                </a:lnTo>
                <a:cubicBezTo>
                  <a:pt x="12970" y="5477"/>
                  <a:pt x="12669" y="5191"/>
                  <a:pt x="12323" y="5191"/>
                </a:cubicBezTo>
                <a:cubicBezTo>
                  <a:pt x="11962" y="5191"/>
                  <a:pt x="11676" y="5477"/>
                  <a:pt x="11676" y="5838"/>
                </a:cubicBezTo>
                <a:lnTo>
                  <a:pt x="11676" y="8216"/>
                </a:lnTo>
                <a:cubicBezTo>
                  <a:pt x="11676" y="8441"/>
                  <a:pt x="11481" y="8637"/>
                  <a:pt x="11240" y="8637"/>
                </a:cubicBezTo>
                <a:cubicBezTo>
                  <a:pt x="11000" y="8637"/>
                  <a:pt x="10803" y="8441"/>
                  <a:pt x="10803" y="8216"/>
                </a:cubicBezTo>
                <a:lnTo>
                  <a:pt x="10803" y="4966"/>
                </a:lnTo>
                <a:cubicBezTo>
                  <a:pt x="10803" y="4605"/>
                  <a:pt x="10518" y="4318"/>
                  <a:pt x="10157" y="4318"/>
                </a:cubicBezTo>
                <a:cubicBezTo>
                  <a:pt x="9796" y="4318"/>
                  <a:pt x="9509" y="4605"/>
                  <a:pt x="9509" y="4966"/>
                </a:cubicBezTo>
                <a:lnTo>
                  <a:pt x="9509" y="7343"/>
                </a:lnTo>
                <a:cubicBezTo>
                  <a:pt x="9509" y="7584"/>
                  <a:pt x="9314" y="7779"/>
                  <a:pt x="9074" y="7779"/>
                </a:cubicBezTo>
                <a:cubicBezTo>
                  <a:pt x="8833" y="7779"/>
                  <a:pt x="8652" y="7584"/>
                  <a:pt x="8652" y="7343"/>
                </a:cubicBezTo>
                <a:lnTo>
                  <a:pt x="8652" y="4966"/>
                </a:lnTo>
                <a:cubicBezTo>
                  <a:pt x="8652" y="4605"/>
                  <a:pt x="8352" y="4318"/>
                  <a:pt x="8005" y="4318"/>
                </a:cubicBezTo>
                <a:cubicBezTo>
                  <a:pt x="7644" y="4318"/>
                  <a:pt x="7343" y="4605"/>
                  <a:pt x="7343" y="4966"/>
                </a:cubicBezTo>
                <a:lnTo>
                  <a:pt x="7343" y="7343"/>
                </a:lnTo>
                <a:cubicBezTo>
                  <a:pt x="7343" y="7584"/>
                  <a:pt x="7162" y="7779"/>
                  <a:pt x="6922" y="7779"/>
                </a:cubicBezTo>
                <a:cubicBezTo>
                  <a:pt x="6681" y="7779"/>
                  <a:pt x="6486" y="7584"/>
                  <a:pt x="6486" y="7343"/>
                </a:cubicBezTo>
                <a:lnTo>
                  <a:pt x="6486" y="4213"/>
                </a:lnTo>
                <a:cubicBezTo>
                  <a:pt x="7148" y="4003"/>
                  <a:pt x="7674" y="3491"/>
                  <a:pt x="7885" y="2829"/>
                </a:cubicBezTo>
                <a:lnTo>
                  <a:pt x="11270" y="3295"/>
                </a:lnTo>
                <a:cubicBezTo>
                  <a:pt x="11391" y="3882"/>
                  <a:pt x="11917" y="4318"/>
                  <a:pt x="12534" y="4318"/>
                </a:cubicBezTo>
                <a:cubicBezTo>
                  <a:pt x="13256" y="4318"/>
                  <a:pt x="13828" y="3746"/>
                  <a:pt x="13828" y="3024"/>
                </a:cubicBezTo>
                <a:cubicBezTo>
                  <a:pt x="13828" y="2318"/>
                  <a:pt x="13256" y="1730"/>
                  <a:pt x="12534" y="1730"/>
                </a:cubicBezTo>
                <a:cubicBezTo>
                  <a:pt x="12037" y="1730"/>
                  <a:pt x="11601" y="2017"/>
                  <a:pt x="11391" y="2438"/>
                </a:cubicBezTo>
                <a:lnTo>
                  <a:pt x="7975" y="1971"/>
                </a:lnTo>
                <a:cubicBezTo>
                  <a:pt x="7885" y="873"/>
                  <a:pt x="6967" y="1"/>
                  <a:pt x="5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15" name="Google Shape;1015;g11c338fabcb_4_56"/>
          <p:cNvGrpSpPr/>
          <p:nvPr/>
        </p:nvGrpSpPr>
        <p:grpSpPr>
          <a:xfrm>
            <a:off x="5011154" y="2144387"/>
            <a:ext cx="379757" cy="379140"/>
            <a:chOff x="2378697" y="3951935"/>
            <a:chExt cx="398361" cy="397713"/>
          </a:xfrm>
        </p:grpSpPr>
        <p:sp>
          <p:nvSpPr>
            <p:cNvPr id="1016" name="Google Shape;1016;g11c338fabcb_4_56"/>
            <p:cNvSpPr/>
            <p:nvPr/>
          </p:nvSpPr>
          <p:spPr>
            <a:xfrm>
              <a:off x="2450087" y="4021896"/>
              <a:ext cx="255958" cy="256363"/>
            </a:xfrm>
            <a:custGeom>
              <a:avLst/>
              <a:gdLst/>
              <a:ahLst/>
              <a:cxnLst/>
              <a:rect l="l" t="t" r="r" b="b"/>
              <a:pathLst>
                <a:path w="9494" h="9509" extrusionOk="0">
                  <a:moveTo>
                    <a:pt x="4755" y="0"/>
                  </a:moveTo>
                  <a:cubicBezTo>
                    <a:pt x="2122" y="0"/>
                    <a:pt x="1" y="2136"/>
                    <a:pt x="1" y="4754"/>
                  </a:cubicBezTo>
                  <a:cubicBezTo>
                    <a:pt x="1" y="7372"/>
                    <a:pt x="2122" y="9509"/>
                    <a:pt x="4755" y="9509"/>
                  </a:cubicBezTo>
                  <a:cubicBezTo>
                    <a:pt x="7373" y="9509"/>
                    <a:pt x="9494" y="7372"/>
                    <a:pt x="9494" y="4754"/>
                  </a:cubicBezTo>
                  <a:cubicBezTo>
                    <a:pt x="9494" y="3986"/>
                    <a:pt x="9299" y="3250"/>
                    <a:pt x="8952" y="2588"/>
                  </a:cubicBezTo>
                  <a:lnTo>
                    <a:pt x="8742" y="2588"/>
                  </a:lnTo>
                  <a:lnTo>
                    <a:pt x="8246" y="3084"/>
                  </a:lnTo>
                  <a:cubicBezTo>
                    <a:pt x="8486" y="3595"/>
                    <a:pt x="8637" y="4153"/>
                    <a:pt x="8637" y="4754"/>
                  </a:cubicBezTo>
                  <a:cubicBezTo>
                    <a:pt x="8637" y="6891"/>
                    <a:pt x="6892" y="8636"/>
                    <a:pt x="4755" y="8636"/>
                  </a:cubicBezTo>
                  <a:cubicBezTo>
                    <a:pt x="2603" y="8636"/>
                    <a:pt x="858" y="6891"/>
                    <a:pt x="858" y="4754"/>
                  </a:cubicBezTo>
                  <a:cubicBezTo>
                    <a:pt x="858" y="2602"/>
                    <a:pt x="2603" y="857"/>
                    <a:pt x="4755" y="857"/>
                  </a:cubicBezTo>
                  <a:cubicBezTo>
                    <a:pt x="5341" y="857"/>
                    <a:pt x="5913" y="1007"/>
                    <a:pt x="6410" y="1248"/>
                  </a:cubicBezTo>
                  <a:lnTo>
                    <a:pt x="6906" y="752"/>
                  </a:lnTo>
                  <a:lnTo>
                    <a:pt x="6906" y="542"/>
                  </a:lnTo>
                  <a:cubicBezTo>
                    <a:pt x="6244" y="195"/>
                    <a:pt x="5507" y="0"/>
                    <a:pt x="47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7" name="Google Shape;1017;g11c338fabcb_4_56"/>
            <p:cNvSpPr/>
            <p:nvPr/>
          </p:nvSpPr>
          <p:spPr>
            <a:xfrm>
              <a:off x="2496727" y="4068510"/>
              <a:ext cx="163081" cy="163081"/>
            </a:xfrm>
            <a:custGeom>
              <a:avLst/>
              <a:gdLst/>
              <a:ahLst/>
              <a:cxnLst/>
              <a:rect l="l" t="t" r="r" b="b"/>
              <a:pathLst>
                <a:path w="6049" h="6049" extrusionOk="0">
                  <a:moveTo>
                    <a:pt x="3025" y="1"/>
                  </a:moveTo>
                  <a:cubicBezTo>
                    <a:pt x="1355" y="1"/>
                    <a:pt x="0" y="1355"/>
                    <a:pt x="0" y="3025"/>
                  </a:cubicBezTo>
                  <a:cubicBezTo>
                    <a:pt x="0" y="4695"/>
                    <a:pt x="1355" y="6049"/>
                    <a:pt x="3025" y="6049"/>
                  </a:cubicBezTo>
                  <a:cubicBezTo>
                    <a:pt x="4680" y="6049"/>
                    <a:pt x="6049" y="4695"/>
                    <a:pt x="6049" y="3025"/>
                  </a:cubicBezTo>
                  <a:cubicBezTo>
                    <a:pt x="6049" y="2664"/>
                    <a:pt x="5974" y="2333"/>
                    <a:pt x="5854" y="2017"/>
                  </a:cubicBezTo>
                  <a:lnTo>
                    <a:pt x="5146" y="2724"/>
                  </a:lnTo>
                  <a:cubicBezTo>
                    <a:pt x="5162" y="2815"/>
                    <a:pt x="5176" y="2919"/>
                    <a:pt x="5176" y="3025"/>
                  </a:cubicBezTo>
                  <a:cubicBezTo>
                    <a:pt x="5176" y="4213"/>
                    <a:pt x="4213" y="5176"/>
                    <a:pt x="3025" y="5176"/>
                  </a:cubicBezTo>
                  <a:cubicBezTo>
                    <a:pt x="1822" y="5176"/>
                    <a:pt x="859" y="4213"/>
                    <a:pt x="859" y="3025"/>
                  </a:cubicBezTo>
                  <a:cubicBezTo>
                    <a:pt x="859" y="1836"/>
                    <a:pt x="1822" y="859"/>
                    <a:pt x="3025" y="859"/>
                  </a:cubicBezTo>
                  <a:cubicBezTo>
                    <a:pt x="3115" y="859"/>
                    <a:pt x="3220" y="873"/>
                    <a:pt x="3310" y="889"/>
                  </a:cubicBezTo>
                  <a:lnTo>
                    <a:pt x="4018" y="181"/>
                  </a:lnTo>
                  <a:cubicBezTo>
                    <a:pt x="3702" y="77"/>
                    <a:pt x="3371" y="1"/>
                    <a:pt x="3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8" name="Google Shape;1018;g11c338fabcb_4_56"/>
            <p:cNvSpPr/>
            <p:nvPr/>
          </p:nvSpPr>
          <p:spPr>
            <a:xfrm>
              <a:off x="2378697" y="3952123"/>
              <a:ext cx="397552" cy="397525"/>
            </a:xfrm>
            <a:custGeom>
              <a:avLst/>
              <a:gdLst/>
              <a:ahLst/>
              <a:cxnLst/>
              <a:rect l="l" t="t" r="r" b="b"/>
              <a:pathLst>
                <a:path w="14746" h="14745" extrusionOk="0">
                  <a:moveTo>
                    <a:pt x="7403" y="0"/>
                  </a:moveTo>
                  <a:cubicBezTo>
                    <a:pt x="3341" y="0"/>
                    <a:pt x="1" y="3295"/>
                    <a:pt x="1" y="7342"/>
                  </a:cubicBezTo>
                  <a:cubicBezTo>
                    <a:pt x="1" y="11389"/>
                    <a:pt x="3341" y="14745"/>
                    <a:pt x="7403" y="14745"/>
                  </a:cubicBezTo>
                  <a:cubicBezTo>
                    <a:pt x="11450" y="14745"/>
                    <a:pt x="14745" y="11389"/>
                    <a:pt x="14745" y="7342"/>
                  </a:cubicBezTo>
                  <a:cubicBezTo>
                    <a:pt x="14745" y="6259"/>
                    <a:pt x="14505" y="5206"/>
                    <a:pt x="14053" y="4243"/>
                  </a:cubicBezTo>
                  <a:lnTo>
                    <a:pt x="13496" y="4799"/>
                  </a:lnTo>
                  <a:cubicBezTo>
                    <a:pt x="13255" y="5040"/>
                    <a:pt x="12924" y="5176"/>
                    <a:pt x="12579" y="5176"/>
                  </a:cubicBezTo>
                  <a:lnTo>
                    <a:pt x="12563" y="5176"/>
                  </a:lnTo>
                  <a:cubicBezTo>
                    <a:pt x="12850" y="5852"/>
                    <a:pt x="13014" y="6590"/>
                    <a:pt x="13014" y="7342"/>
                  </a:cubicBezTo>
                  <a:cubicBezTo>
                    <a:pt x="13014" y="10442"/>
                    <a:pt x="10487" y="12954"/>
                    <a:pt x="7403" y="12954"/>
                  </a:cubicBezTo>
                  <a:cubicBezTo>
                    <a:pt x="4304" y="12954"/>
                    <a:pt x="1776" y="10442"/>
                    <a:pt x="1776" y="7342"/>
                  </a:cubicBezTo>
                  <a:cubicBezTo>
                    <a:pt x="1776" y="4243"/>
                    <a:pt x="4304" y="1715"/>
                    <a:pt x="7403" y="1715"/>
                  </a:cubicBezTo>
                  <a:cubicBezTo>
                    <a:pt x="8140" y="1715"/>
                    <a:pt x="8878" y="1880"/>
                    <a:pt x="9554" y="2167"/>
                  </a:cubicBezTo>
                  <a:lnTo>
                    <a:pt x="9554" y="2151"/>
                  </a:lnTo>
                  <a:cubicBezTo>
                    <a:pt x="9554" y="1806"/>
                    <a:pt x="9690" y="1475"/>
                    <a:pt x="9931" y="1234"/>
                  </a:cubicBezTo>
                  <a:lnTo>
                    <a:pt x="10487" y="677"/>
                  </a:lnTo>
                  <a:cubicBezTo>
                    <a:pt x="9524" y="241"/>
                    <a:pt x="8471" y="0"/>
                    <a:pt x="7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9" name="Google Shape;1019;g11c338fabcb_4_56"/>
            <p:cNvSpPr/>
            <p:nvPr/>
          </p:nvSpPr>
          <p:spPr>
            <a:xfrm>
              <a:off x="2542964" y="3951935"/>
              <a:ext cx="234094" cy="233042"/>
            </a:xfrm>
            <a:custGeom>
              <a:avLst/>
              <a:gdLst/>
              <a:ahLst/>
              <a:cxnLst/>
              <a:rect l="l" t="t" r="r" b="b"/>
              <a:pathLst>
                <a:path w="8683" h="8644" extrusionOk="0">
                  <a:moveTo>
                    <a:pt x="6483" y="0"/>
                  </a:moveTo>
                  <a:cubicBezTo>
                    <a:pt x="6372" y="0"/>
                    <a:pt x="6265" y="47"/>
                    <a:pt x="6185" y="128"/>
                  </a:cubicBezTo>
                  <a:lnTo>
                    <a:pt x="4454" y="1857"/>
                  </a:lnTo>
                  <a:cubicBezTo>
                    <a:pt x="4379" y="1933"/>
                    <a:pt x="4334" y="2038"/>
                    <a:pt x="4334" y="2158"/>
                  </a:cubicBezTo>
                  <a:lnTo>
                    <a:pt x="4334" y="3708"/>
                  </a:lnTo>
                  <a:lnTo>
                    <a:pt x="1866" y="6176"/>
                  </a:lnTo>
                  <a:cubicBezTo>
                    <a:pt x="1686" y="6100"/>
                    <a:pt x="1505" y="6055"/>
                    <a:pt x="1310" y="6055"/>
                  </a:cubicBezTo>
                  <a:cubicBezTo>
                    <a:pt x="588" y="6055"/>
                    <a:pt x="1" y="6627"/>
                    <a:pt x="1" y="7349"/>
                  </a:cubicBezTo>
                  <a:cubicBezTo>
                    <a:pt x="1" y="8056"/>
                    <a:pt x="588" y="8643"/>
                    <a:pt x="1310" y="8643"/>
                  </a:cubicBezTo>
                  <a:cubicBezTo>
                    <a:pt x="2017" y="8643"/>
                    <a:pt x="2604" y="8056"/>
                    <a:pt x="2604" y="7349"/>
                  </a:cubicBezTo>
                  <a:cubicBezTo>
                    <a:pt x="2604" y="7139"/>
                    <a:pt x="2558" y="6958"/>
                    <a:pt x="2468" y="6792"/>
                  </a:cubicBezTo>
                  <a:lnTo>
                    <a:pt x="4935" y="4325"/>
                  </a:lnTo>
                  <a:lnTo>
                    <a:pt x="6486" y="4325"/>
                  </a:lnTo>
                  <a:cubicBezTo>
                    <a:pt x="6606" y="4325"/>
                    <a:pt x="6711" y="4280"/>
                    <a:pt x="6787" y="4190"/>
                  </a:cubicBezTo>
                  <a:lnTo>
                    <a:pt x="8516" y="2459"/>
                  </a:lnTo>
                  <a:cubicBezTo>
                    <a:pt x="8652" y="2339"/>
                    <a:pt x="8682" y="2158"/>
                    <a:pt x="8622" y="1993"/>
                  </a:cubicBezTo>
                  <a:cubicBezTo>
                    <a:pt x="8546" y="1827"/>
                    <a:pt x="8396" y="1722"/>
                    <a:pt x="8215" y="1722"/>
                  </a:cubicBezTo>
                  <a:lnTo>
                    <a:pt x="6921" y="1722"/>
                  </a:lnTo>
                  <a:lnTo>
                    <a:pt x="6921" y="429"/>
                  </a:lnTo>
                  <a:cubicBezTo>
                    <a:pt x="6921" y="262"/>
                    <a:pt x="6817" y="98"/>
                    <a:pt x="6651" y="37"/>
                  </a:cubicBezTo>
                  <a:cubicBezTo>
                    <a:pt x="6596" y="12"/>
                    <a:pt x="6539" y="0"/>
                    <a:pt x="64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20" name="Google Shape;1020;g11c338fabcb_4_56"/>
          <p:cNvGrpSpPr/>
          <p:nvPr/>
        </p:nvGrpSpPr>
        <p:grpSpPr>
          <a:xfrm>
            <a:off x="5022758" y="3525319"/>
            <a:ext cx="356550" cy="356909"/>
            <a:chOff x="4813643" y="2113020"/>
            <a:chExt cx="374016" cy="374393"/>
          </a:xfrm>
        </p:grpSpPr>
        <p:sp>
          <p:nvSpPr>
            <p:cNvPr id="1021" name="Google Shape;1021;g11c338fabcb_4_56"/>
            <p:cNvSpPr/>
            <p:nvPr/>
          </p:nvSpPr>
          <p:spPr>
            <a:xfrm>
              <a:off x="4813643" y="2244827"/>
              <a:ext cx="374016" cy="110779"/>
            </a:xfrm>
            <a:custGeom>
              <a:avLst/>
              <a:gdLst/>
              <a:ahLst/>
              <a:cxnLst/>
              <a:rect l="l" t="t" r="r" b="b"/>
              <a:pathLst>
                <a:path w="13873" h="4109" extrusionOk="0">
                  <a:moveTo>
                    <a:pt x="2062" y="1641"/>
                  </a:moveTo>
                  <a:cubicBezTo>
                    <a:pt x="2287" y="1641"/>
                    <a:pt x="2468" y="1836"/>
                    <a:pt x="2468" y="2063"/>
                  </a:cubicBezTo>
                  <a:cubicBezTo>
                    <a:pt x="2468" y="2273"/>
                    <a:pt x="2287" y="2468"/>
                    <a:pt x="2062" y="2468"/>
                  </a:cubicBezTo>
                  <a:cubicBezTo>
                    <a:pt x="1836" y="2468"/>
                    <a:pt x="1656" y="2273"/>
                    <a:pt x="1656" y="2063"/>
                  </a:cubicBezTo>
                  <a:cubicBezTo>
                    <a:pt x="1656" y="1836"/>
                    <a:pt x="1836" y="1641"/>
                    <a:pt x="2062" y="1641"/>
                  </a:cubicBezTo>
                  <a:close/>
                  <a:moveTo>
                    <a:pt x="3687" y="1641"/>
                  </a:moveTo>
                  <a:cubicBezTo>
                    <a:pt x="3912" y="1641"/>
                    <a:pt x="4093" y="1836"/>
                    <a:pt x="4093" y="2063"/>
                  </a:cubicBezTo>
                  <a:cubicBezTo>
                    <a:pt x="4093" y="2273"/>
                    <a:pt x="3912" y="2468"/>
                    <a:pt x="3687" y="2468"/>
                  </a:cubicBezTo>
                  <a:cubicBezTo>
                    <a:pt x="3461" y="2468"/>
                    <a:pt x="3280" y="2273"/>
                    <a:pt x="3280" y="2063"/>
                  </a:cubicBezTo>
                  <a:cubicBezTo>
                    <a:pt x="3280" y="1836"/>
                    <a:pt x="3461" y="1641"/>
                    <a:pt x="3687" y="1641"/>
                  </a:cubicBezTo>
                  <a:close/>
                  <a:moveTo>
                    <a:pt x="10187" y="1641"/>
                  </a:moveTo>
                  <a:cubicBezTo>
                    <a:pt x="10412" y="1641"/>
                    <a:pt x="10592" y="1836"/>
                    <a:pt x="10592" y="2063"/>
                  </a:cubicBezTo>
                  <a:cubicBezTo>
                    <a:pt x="10592" y="2273"/>
                    <a:pt x="10412" y="2468"/>
                    <a:pt x="10187" y="2468"/>
                  </a:cubicBezTo>
                  <a:cubicBezTo>
                    <a:pt x="9961" y="2468"/>
                    <a:pt x="9780" y="2273"/>
                    <a:pt x="9780" y="2063"/>
                  </a:cubicBezTo>
                  <a:cubicBezTo>
                    <a:pt x="9780" y="1836"/>
                    <a:pt x="9961" y="1641"/>
                    <a:pt x="10187" y="1641"/>
                  </a:cubicBezTo>
                  <a:close/>
                  <a:moveTo>
                    <a:pt x="11812" y="1641"/>
                  </a:moveTo>
                  <a:cubicBezTo>
                    <a:pt x="12037" y="1641"/>
                    <a:pt x="12217" y="1836"/>
                    <a:pt x="12217" y="2063"/>
                  </a:cubicBezTo>
                  <a:cubicBezTo>
                    <a:pt x="12217" y="2273"/>
                    <a:pt x="12037" y="2468"/>
                    <a:pt x="11812" y="2468"/>
                  </a:cubicBezTo>
                  <a:cubicBezTo>
                    <a:pt x="11585" y="2468"/>
                    <a:pt x="11405" y="2273"/>
                    <a:pt x="11405" y="2063"/>
                  </a:cubicBezTo>
                  <a:cubicBezTo>
                    <a:pt x="11405" y="1836"/>
                    <a:pt x="11585" y="1641"/>
                    <a:pt x="11812" y="1641"/>
                  </a:cubicBezTo>
                  <a:close/>
                  <a:moveTo>
                    <a:pt x="8569" y="836"/>
                  </a:moveTo>
                  <a:cubicBezTo>
                    <a:pt x="8628" y="836"/>
                    <a:pt x="8687" y="848"/>
                    <a:pt x="8743" y="873"/>
                  </a:cubicBezTo>
                  <a:cubicBezTo>
                    <a:pt x="8953" y="979"/>
                    <a:pt x="9028" y="1220"/>
                    <a:pt x="8923" y="1431"/>
                  </a:cubicBezTo>
                  <a:lnTo>
                    <a:pt x="8111" y="3056"/>
                  </a:lnTo>
                  <a:cubicBezTo>
                    <a:pt x="8050" y="3190"/>
                    <a:pt x="7900" y="3281"/>
                    <a:pt x="7750" y="3281"/>
                  </a:cubicBezTo>
                  <a:cubicBezTo>
                    <a:pt x="7599" y="3281"/>
                    <a:pt x="7463" y="3190"/>
                    <a:pt x="7388" y="3056"/>
                  </a:cubicBezTo>
                  <a:lnTo>
                    <a:pt x="6937" y="2153"/>
                  </a:lnTo>
                  <a:lnTo>
                    <a:pt x="6486" y="3056"/>
                  </a:lnTo>
                  <a:cubicBezTo>
                    <a:pt x="6418" y="3191"/>
                    <a:pt x="6271" y="3259"/>
                    <a:pt x="6124" y="3259"/>
                  </a:cubicBezTo>
                  <a:cubicBezTo>
                    <a:pt x="5977" y="3259"/>
                    <a:pt x="5831" y="3191"/>
                    <a:pt x="5764" y="3056"/>
                  </a:cubicBezTo>
                  <a:lnTo>
                    <a:pt x="4951" y="1431"/>
                  </a:lnTo>
                  <a:cubicBezTo>
                    <a:pt x="4845" y="1220"/>
                    <a:pt x="4935" y="979"/>
                    <a:pt x="5132" y="873"/>
                  </a:cubicBezTo>
                  <a:cubicBezTo>
                    <a:pt x="5187" y="848"/>
                    <a:pt x="5247" y="836"/>
                    <a:pt x="5307" y="836"/>
                  </a:cubicBezTo>
                  <a:cubicBezTo>
                    <a:pt x="5458" y="836"/>
                    <a:pt x="5609" y="914"/>
                    <a:pt x="5673" y="1054"/>
                  </a:cubicBezTo>
                  <a:lnTo>
                    <a:pt x="6125" y="1957"/>
                  </a:lnTo>
                  <a:lnTo>
                    <a:pt x="6576" y="1054"/>
                  </a:lnTo>
                  <a:cubicBezTo>
                    <a:pt x="6643" y="919"/>
                    <a:pt x="6790" y="851"/>
                    <a:pt x="6937" y="851"/>
                  </a:cubicBezTo>
                  <a:cubicBezTo>
                    <a:pt x="7083" y="851"/>
                    <a:pt x="7230" y="919"/>
                    <a:pt x="7298" y="1054"/>
                  </a:cubicBezTo>
                  <a:lnTo>
                    <a:pt x="7750" y="1957"/>
                  </a:lnTo>
                  <a:lnTo>
                    <a:pt x="8201" y="1054"/>
                  </a:lnTo>
                  <a:cubicBezTo>
                    <a:pt x="8276" y="914"/>
                    <a:pt x="8421" y="836"/>
                    <a:pt x="8569" y="836"/>
                  </a:cubicBezTo>
                  <a:close/>
                  <a:moveTo>
                    <a:pt x="407" y="1"/>
                  </a:moveTo>
                  <a:cubicBezTo>
                    <a:pt x="181" y="1"/>
                    <a:pt x="1" y="181"/>
                    <a:pt x="1" y="408"/>
                  </a:cubicBezTo>
                  <a:lnTo>
                    <a:pt x="1" y="3702"/>
                  </a:lnTo>
                  <a:cubicBezTo>
                    <a:pt x="1" y="3928"/>
                    <a:pt x="181" y="4109"/>
                    <a:pt x="407" y="4109"/>
                  </a:cubicBezTo>
                  <a:lnTo>
                    <a:pt x="13467" y="4109"/>
                  </a:lnTo>
                  <a:cubicBezTo>
                    <a:pt x="13692" y="4109"/>
                    <a:pt x="13872" y="3928"/>
                    <a:pt x="13872" y="3702"/>
                  </a:cubicBezTo>
                  <a:lnTo>
                    <a:pt x="13872" y="408"/>
                  </a:lnTo>
                  <a:cubicBezTo>
                    <a:pt x="13872" y="181"/>
                    <a:pt x="13692" y="1"/>
                    <a:pt x="13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2" name="Google Shape;1022;g11c338fabcb_4_56"/>
            <p:cNvSpPr/>
            <p:nvPr/>
          </p:nvSpPr>
          <p:spPr>
            <a:xfrm>
              <a:off x="4878158" y="2117468"/>
              <a:ext cx="74248" cy="54810"/>
            </a:xfrm>
            <a:custGeom>
              <a:avLst/>
              <a:gdLst/>
              <a:ahLst/>
              <a:cxnLst/>
              <a:rect l="l" t="t" r="r" b="b"/>
              <a:pathLst>
                <a:path w="2754" h="2033" extrusionOk="0">
                  <a:moveTo>
                    <a:pt x="2753" y="1"/>
                  </a:moveTo>
                  <a:lnTo>
                    <a:pt x="2753" y="1"/>
                  </a:lnTo>
                  <a:cubicBezTo>
                    <a:pt x="1716" y="271"/>
                    <a:pt x="783" y="873"/>
                    <a:pt x="0" y="1551"/>
                  </a:cubicBezTo>
                  <a:cubicBezTo>
                    <a:pt x="496" y="1746"/>
                    <a:pt x="1068" y="1912"/>
                    <a:pt x="1716" y="2032"/>
                  </a:cubicBezTo>
                  <a:cubicBezTo>
                    <a:pt x="2001" y="1264"/>
                    <a:pt x="2347" y="498"/>
                    <a:pt x="27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3" name="Google Shape;1023;g11c338fabcb_4_56"/>
            <p:cNvSpPr/>
            <p:nvPr/>
          </p:nvSpPr>
          <p:spPr>
            <a:xfrm>
              <a:off x="4932078" y="2196596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242" y="0"/>
                  </a:moveTo>
                  <a:cubicBezTo>
                    <a:pt x="151" y="315"/>
                    <a:pt x="77" y="632"/>
                    <a:pt x="1" y="977"/>
                  </a:cubicBezTo>
                  <a:lnTo>
                    <a:pt x="2137" y="977"/>
                  </a:lnTo>
                  <a:lnTo>
                    <a:pt x="2137" y="150"/>
                  </a:lnTo>
                  <a:cubicBezTo>
                    <a:pt x="1475" y="135"/>
                    <a:pt x="843" y="90"/>
                    <a:pt x="2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4" name="Google Shape;1024;g11c338fabcb_4_56"/>
            <p:cNvSpPr/>
            <p:nvPr/>
          </p:nvSpPr>
          <p:spPr>
            <a:xfrm>
              <a:off x="4945882" y="2113020"/>
              <a:ext cx="43837" cy="65755"/>
            </a:xfrm>
            <a:custGeom>
              <a:avLst/>
              <a:gdLst/>
              <a:ahLst/>
              <a:cxnLst/>
              <a:rect l="l" t="t" r="r" b="b"/>
              <a:pathLst>
                <a:path w="1626" h="2439" extrusionOk="0">
                  <a:moveTo>
                    <a:pt x="1625" y="1"/>
                  </a:moveTo>
                  <a:cubicBezTo>
                    <a:pt x="993" y="271"/>
                    <a:pt x="437" y="1189"/>
                    <a:pt x="0" y="2318"/>
                  </a:cubicBezTo>
                  <a:cubicBezTo>
                    <a:pt x="528" y="2378"/>
                    <a:pt x="1069" y="2422"/>
                    <a:pt x="1625" y="2438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5" name="Google Shape;1025;g11c338fabcb_4_56"/>
            <p:cNvSpPr/>
            <p:nvPr/>
          </p:nvSpPr>
          <p:spPr>
            <a:xfrm>
              <a:off x="5011583" y="2196596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1896" y="0"/>
                  </a:moveTo>
                  <a:cubicBezTo>
                    <a:pt x="1295" y="90"/>
                    <a:pt x="663" y="135"/>
                    <a:pt x="1" y="150"/>
                  </a:cubicBezTo>
                  <a:lnTo>
                    <a:pt x="1" y="977"/>
                  </a:lnTo>
                  <a:lnTo>
                    <a:pt x="2137" y="977"/>
                  </a:lnTo>
                  <a:cubicBezTo>
                    <a:pt x="2063" y="632"/>
                    <a:pt x="1987" y="315"/>
                    <a:pt x="1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6" name="Google Shape;1026;g11c338fabcb_4_56"/>
            <p:cNvSpPr/>
            <p:nvPr/>
          </p:nvSpPr>
          <p:spPr>
            <a:xfrm>
              <a:off x="5084213" y="2176295"/>
              <a:ext cx="86029" cy="46668"/>
            </a:xfrm>
            <a:custGeom>
              <a:avLst/>
              <a:gdLst/>
              <a:ahLst/>
              <a:cxnLst/>
              <a:rect l="l" t="t" r="r" b="b"/>
              <a:pathLst>
                <a:path w="3191" h="1731" extrusionOk="0">
                  <a:moveTo>
                    <a:pt x="2061" y="1"/>
                  </a:moveTo>
                  <a:cubicBezTo>
                    <a:pt x="1489" y="256"/>
                    <a:pt x="783" y="467"/>
                    <a:pt x="0" y="617"/>
                  </a:cubicBezTo>
                  <a:cubicBezTo>
                    <a:pt x="105" y="978"/>
                    <a:pt x="195" y="1339"/>
                    <a:pt x="271" y="1730"/>
                  </a:cubicBezTo>
                  <a:lnTo>
                    <a:pt x="3190" y="1730"/>
                  </a:lnTo>
                  <a:cubicBezTo>
                    <a:pt x="2904" y="1084"/>
                    <a:pt x="2528" y="512"/>
                    <a:pt x="20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7" name="Google Shape;1027;g11c338fabcb_4_56"/>
            <p:cNvSpPr/>
            <p:nvPr/>
          </p:nvSpPr>
          <p:spPr>
            <a:xfrm>
              <a:off x="4831113" y="2176295"/>
              <a:ext cx="86002" cy="46668"/>
            </a:xfrm>
            <a:custGeom>
              <a:avLst/>
              <a:gdLst/>
              <a:ahLst/>
              <a:cxnLst/>
              <a:rect l="l" t="t" r="r" b="b"/>
              <a:pathLst>
                <a:path w="3190" h="1731" extrusionOk="0">
                  <a:moveTo>
                    <a:pt x="1128" y="1"/>
                  </a:moveTo>
                  <a:cubicBezTo>
                    <a:pt x="677" y="512"/>
                    <a:pt x="285" y="1084"/>
                    <a:pt x="0" y="1730"/>
                  </a:cubicBezTo>
                  <a:lnTo>
                    <a:pt x="2919" y="1730"/>
                  </a:lnTo>
                  <a:cubicBezTo>
                    <a:pt x="2994" y="1339"/>
                    <a:pt x="3084" y="978"/>
                    <a:pt x="3190" y="617"/>
                  </a:cubicBezTo>
                  <a:cubicBezTo>
                    <a:pt x="2407" y="467"/>
                    <a:pt x="1700" y="256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8" name="Google Shape;1028;g11c338fabcb_4_56"/>
            <p:cNvSpPr/>
            <p:nvPr/>
          </p:nvSpPr>
          <p:spPr>
            <a:xfrm>
              <a:off x="5011583" y="2113020"/>
              <a:ext cx="43837" cy="65755"/>
            </a:xfrm>
            <a:custGeom>
              <a:avLst/>
              <a:gdLst/>
              <a:ahLst/>
              <a:cxnLst/>
              <a:rect l="l" t="t" r="r" b="b"/>
              <a:pathLst>
                <a:path w="1626" h="2439" extrusionOk="0">
                  <a:moveTo>
                    <a:pt x="1" y="1"/>
                  </a:moveTo>
                  <a:lnTo>
                    <a:pt x="1" y="2438"/>
                  </a:lnTo>
                  <a:cubicBezTo>
                    <a:pt x="572" y="2422"/>
                    <a:pt x="1114" y="2378"/>
                    <a:pt x="1626" y="2318"/>
                  </a:cubicBezTo>
                  <a:cubicBezTo>
                    <a:pt x="1204" y="1189"/>
                    <a:pt x="633" y="27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9" name="Google Shape;1029;g11c338fabcb_4_56"/>
            <p:cNvSpPr/>
            <p:nvPr/>
          </p:nvSpPr>
          <p:spPr>
            <a:xfrm>
              <a:off x="5048896" y="2117468"/>
              <a:ext cx="74275" cy="54810"/>
            </a:xfrm>
            <a:custGeom>
              <a:avLst/>
              <a:gdLst/>
              <a:ahLst/>
              <a:cxnLst/>
              <a:rect l="l" t="t" r="r" b="b"/>
              <a:pathLst>
                <a:path w="2755" h="2033" extrusionOk="0">
                  <a:moveTo>
                    <a:pt x="1" y="1"/>
                  </a:moveTo>
                  <a:lnTo>
                    <a:pt x="1" y="1"/>
                  </a:lnTo>
                  <a:cubicBezTo>
                    <a:pt x="408" y="498"/>
                    <a:pt x="753" y="1264"/>
                    <a:pt x="1054" y="2032"/>
                  </a:cubicBezTo>
                  <a:cubicBezTo>
                    <a:pt x="1686" y="1912"/>
                    <a:pt x="2273" y="1746"/>
                    <a:pt x="2755" y="1551"/>
                  </a:cubicBezTo>
                  <a:cubicBezTo>
                    <a:pt x="1972" y="873"/>
                    <a:pt x="1040" y="27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0" name="Google Shape;1030;g11c338fabcb_4_56"/>
            <p:cNvSpPr/>
            <p:nvPr/>
          </p:nvSpPr>
          <p:spPr>
            <a:xfrm>
              <a:off x="5011583" y="2377498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1" y="0"/>
                  </a:moveTo>
                  <a:lnTo>
                    <a:pt x="1" y="827"/>
                  </a:lnTo>
                  <a:cubicBezTo>
                    <a:pt x="663" y="843"/>
                    <a:pt x="1310" y="887"/>
                    <a:pt x="1896" y="978"/>
                  </a:cubicBezTo>
                  <a:cubicBezTo>
                    <a:pt x="1987" y="662"/>
                    <a:pt x="2077" y="346"/>
                    <a:pt x="2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1" name="Google Shape;1031;g11c338fabcb_4_56"/>
            <p:cNvSpPr/>
            <p:nvPr/>
          </p:nvSpPr>
          <p:spPr>
            <a:xfrm>
              <a:off x="5084213" y="2377498"/>
              <a:ext cx="86029" cy="46641"/>
            </a:xfrm>
            <a:custGeom>
              <a:avLst/>
              <a:gdLst/>
              <a:ahLst/>
              <a:cxnLst/>
              <a:rect l="l" t="t" r="r" b="b"/>
              <a:pathLst>
                <a:path w="3191" h="1730" extrusionOk="0">
                  <a:moveTo>
                    <a:pt x="271" y="0"/>
                  </a:moveTo>
                  <a:cubicBezTo>
                    <a:pt x="195" y="391"/>
                    <a:pt x="105" y="753"/>
                    <a:pt x="0" y="1114"/>
                  </a:cubicBezTo>
                  <a:cubicBezTo>
                    <a:pt x="783" y="1264"/>
                    <a:pt x="1489" y="1475"/>
                    <a:pt x="2061" y="1730"/>
                  </a:cubicBezTo>
                  <a:cubicBezTo>
                    <a:pt x="2528" y="1218"/>
                    <a:pt x="2904" y="647"/>
                    <a:pt x="3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2" name="Google Shape;1032;g11c338fabcb_4_56"/>
            <p:cNvSpPr/>
            <p:nvPr/>
          </p:nvSpPr>
          <p:spPr>
            <a:xfrm>
              <a:off x="4932078" y="2377498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1" y="0"/>
                  </a:moveTo>
                  <a:cubicBezTo>
                    <a:pt x="77" y="346"/>
                    <a:pt x="151" y="662"/>
                    <a:pt x="242" y="978"/>
                  </a:cubicBezTo>
                  <a:cubicBezTo>
                    <a:pt x="843" y="887"/>
                    <a:pt x="1491" y="843"/>
                    <a:pt x="2137" y="827"/>
                  </a:cubicBezTo>
                  <a:lnTo>
                    <a:pt x="2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3" name="Google Shape;1033;g11c338fabcb_4_56"/>
            <p:cNvSpPr/>
            <p:nvPr/>
          </p:nvSpPr>
          <p:spPr>
            <a:xfrm>
              <a:off x="5011583" y="2421685"/>
              <a:ext cx="43837" cy="65728"/>
            </a:xfrm>
            <a:custGeom>
              <a:avLst/>
              <a:gdLst/>
              <a:ahLst/>
              <a:cxnLst/>
              <a:rect l="l" t="t" r="r" b="b"/>
              <a:pathLst>
                <a:path w="1626" h="2438" extrusionOk="0">
                  <a:moveTo>
                    <a:pt x="1" y="1"/>
                  </a:moveTo>
                  <a:lnTo>
                    <a:pt x="1" y="2438"/>
                  </a:lnTo>
                  <a:cubicBezTo>
                    <a:pt x="633" y="2167"/>
                    <a:pt x="1204" y="1250"/>
                    <a:pt x="1626" y="121"/>
                  </a:cubicBezTo>
                  <a:cubicBezTo>
                    <a:pt x="1130" y="61"/>
                    <a:pt x="572" y="1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4" name="Google Shape;1034;g11c338fabcb_4_56"/>
            <p:cNvSpPr/>
            <p:nvPr/>
          </p:nvSpPr>
          <p:spPr>
            <a:xfrm>
              <a:off x="4878158" y="2428182"/>
              <a:ext cx="74248" cy="54810"/>
            </a:xfrm>
            <a:custGeom>
              <a:avLst/>
              <a:gdLst/>
              <a:ahLst/>
              <a:cxnLst/>
              <a:rect l="l" t="t" r="r" b="b"/>
              <a:pathLst>
                <a:path w="2754" h="2033" extrusionOk="0">
                  <a:moveTo>
                    <a:pt x="1700" y="0"/>
                  </a:moveTo>
                  <a:cubicBezTo>
                    <a:pt x="1068" y="121"/>
                    <a:pt x="496" y="287"/>
                    <a:pt x="0" y="482"/>
                  </a:cubicBezTo>
                  <a:cubicBezTo>
                    <a:pt x="783" y="1159"/>
                    <a:pt x="1716" y="1761"/>
                    <a:pt x="2753" y="2032"/>
                  </a:cubicBezTo>
                  <a:cubicBezTo>
                    <a:pt x="2347" y="1520"/>
                    <a:pt x="2001" y="768"/>
                    <a:pt x="17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5" name="Google Shape;1035;g11c338fabcb_4_56"/>
            <p:cNvSpPr/>
            <p:nvPr/>
          </p:nvSpPr>
          <p:spPr>
            <a:xfrm>
              <a:off x="4831113" y="2377498"/>
              <a:ext cx="86002" cy="46641"/>
            </a:xfrm>
            <a:custGeom>
              <a:avLst/>
              <a:gdLst/>
              <a:ahLst/>
              <a:cxnLst/>
              <a:rect l="l" t="t" r="r" b="b"/>
              <a:pathLst>
                <a:path w="3190" h="1730" extrusionOk="0">
                  <a:moveTo>
                    <a:pt x="0" y="0"/>
                  </a:moveTo>
                  <a:cubicBezTo>
                    <a:pt x="285" y="647"/>
                    <a:pt x="677" y="1218"/>
                    <a:pt x="1128" y="1730"/>
                  </a:cubicBezTo>
                  <a:cubicBezTo>
                    <a:pt x="1715" y="1475"/>
                    <a:pt x="2407" y="1264"/>
                    <a:pt x="3190" y="1114"/>
                  </a:cubicBezTo>
                  <a:cubicBezTo>
                    <a:pt x="3084" y="753"/>
                    <a:pt x="2994" y="391"/>
                    <a:pt x="2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6" name="Google Shape;1036;g11c338fabcb_4_56"/>
            <p:cNvSpPr/>
            <p:nvPr/>
          </p:nvSpPr>
          <p:spPr>
            <a:xfrm>
              <a:off x="5048896" y="2428587"/>
              <a:ext cx="74275" cy="54405"/>
            </a:xfrm>
            <a:custGeom>
              <a:avLst/>
              <a:gdLst/>
              <a:ahLst/>
              <a:cxnLst/>
              <a:rect l="l" t="t" r="r" b="b"/>
              <a:pathLst>
                <a:path w="2755" h="2018" extrusionOk="0">
                  <a:moveTo>
                    <a:pt x="1054" y="1"/>
                  </a:moveTo>
                  <a:cubicBezTo>
                    <a:pt x="769" y="768"/>
                    <a:pt x="408" y="1505"/>
                    <a:pt x="1" y="2017"/>
                  </a:cubicBezTo>
                  <a:cubicBezTo>
                    <a:pt x="1040" y="1746"/>
                    <a:pt x="1972" y="1159"/>
                    <a:pt x="2755" y="467"/>
                  </a:cubicBezTo>
                  <a:cubicBezTo>
                    <a:pt x="2273" y="286"/>
                    <a:pt x="1702" y="121"/>
                    <a:pt x="10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7" name="Google Shape;1037;g11c338fabcb_4_56"/>
            <p:cNvSpPr/>
            <p:nvPr/>
          </p:nvSpPr>
          <p:spPr>
            <a:xfrm>
              <a:off x="4945882" y="2421685"/>
              <a:ext cx="43837" cy="65728"/>
            </a:xfrm>
            <a:custGeom>
              <a:avLst/>
              <a:gdLst/>
              <a:ahLst/>
              <a:cxnLst/>
              <a:rect l="l" t="t" r="r" b="b"/>
              <a:pathLst>
                <a:path w="1626" h="2438" extrusionOk="0">
                  <a:moveTo>
                    <a:pt x="1625" y="1"/>
                  </a:moveTo>
                  <a:cubicBezTo>
                    <a:pt x="1069" y="16"/>
                    <a:pt x="528" y="61"/>
                    <a:pt x="0" y="121"/>
                  </a:cubicBezTo>
                  <a:cubicBezTo>
                    <a:pt x="422" y="1250"/>
                    <a:pt x="993" y="2167"/>
                    <a:pt x="1625" y="2438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如螢幕大小 (16:9)</PresentationFormat>
  <Paragraphs>169</Paragraphs>
  <Slides>31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42" baseType="lpstr">
      <vt:lpstr>Montserrat</vt:lpstr>
      <vt:lpstr>PT Sans</vt:lpstr>
      <vt:lpstr>Darker Grotesque Medium</vt:lpstr>
      <vt:lpstr>Arial</vt:lpstr>
      <vt:lpstr>Open Sans Medium</vt:lpstr>
      <vt:lpstr>微軟正黑體</vt:lpstr>
      <vt:lpstr>Darker Grotesque</vt:lpstr>
      <vt:lpstr>Roboto Condensed Light</vt:lpstr>
      <vt:lpstr>Open Sans</vt:lpstr>
      <vt:lpstr>Multi-Business Company Website by Slidesgo</vt:lpstr>
      <vt:lpstr>1_Multi-Business Company Website by Slidesgo</vt:lpstr>
      <vt:lpstr>AttenDeer</vt:lpstr>
      <vt:lpstr>06</vt:lpstr>
      <vt:lpstr>專題介紹</vt:lpstr>
      <vt:lpstr>緣起</vt:lpstr>
      <vt:lpstr>緣起</vt:lpstr>
      <vt:lpstr>緣起</vt:lpstr>
      <vt:lpstr>緣起</vt:lpstr>
      <vt:lpstr>AttenDeer的由來</vt:lpstr>
      <vt:lpstr>「老師安心」</vt:lpstr>
      <vt:lpstr>商業價值</vt:lpstr>
      <vt:lpstr>需求訪談</vt:lpstr>
      <vt:lpstr>學生問卷調查</vt:lpstr>
      <vt:lpstr>學生問卷調查</vt:lpstr>
      <vt:lpstr>學生問卷調查</vt:lpstr>
      <vt:lpstr>台北某科技大學</vt:lpstr>
      <vt:lpstr>系統簡要 　功能概述</vt:lpstr>
      <vt:lpstr>主功能</vt:lpstr>
      <vt:lpstr>主功能</vt:lpstr>
      <vt:lpstr>聊天室</vt:lpstr>
      <vt:lpstr>主功能</vt:lpstr>
      <vt:lpstr>主功能</vt:lpstr>
      <vt:lpstr>專業技術  如何達成</vt:lpstr>
      <vt:lpstr>Firebase</vt:lpstr>
      <vt:lpstr>WebRTC</vt:lpstr>
      <vt:lpstr>Firebase</vt:lpstr>
      <vt:lpstr>預期目標 及未來展望</vt:lpstr>
      <vt:lpstr>題目式警醒</vt:lpstr>
      <vt:lpstr>校園合作</vt:lpstr>
      <vt:lpstr>結語與 　評審講評</vt:lpstr>
      <vt:lpstr>PowerPoint 簡報</vt:lpstr>
      <vt:lpstr>報告結束  恭請評審講評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AttenDeer</dc:title>
  <cp:lastModifiedBy>11036010_葉家誠</cp:lastModifiedBy>
  <cp:revision>1</cp:revision>
  <dcterms:modified xsi:type="dcterms:W3CDTF">2022-05-22T07:40:51Z</dcterms:modified>
</cp:coreProperties>
</file>